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17"/>
  </p:notesMasterIdLst>
  <p:sldIdLst>
    <p:sldId id="256" r:id="rId2"/>
    <p:sldId id="258" r:id="rId3"/>
    <p:sldId id="271" r:id="rId4"/>
    <p:sldId id="270" r:id="rId5"/>
    <p:sldId id="259" r:id="rId6"/>
    <p:sldId id="264" r:id="rId7"/>
    <p:sldId id="261" r:id="rId8"/>
    <p:sldId id="262" r:id="rId9"/>
    <p:sldId id="263" r:id="rId10"/>
    <p:sldId id="257" r:id="rId11"/>
    <p:sldId id="265" r:id="rId12"/>
    <p:sldId id="266" r:id="rId13"/>
    <p:sldId id="267" r:id="rId14"/>
    <p:sldId id="268" r:id="rId15"/>
    <p:sldId id="269" r:id="rId16"/>
  </p:sldIdLst>
  <p:sldSz cx="12192000" cy="6858000"/>
  <p:notesSz cx="6858000" cy="9144000"/>
  <p:embeddedFontLst>
    <p:embeddedFont>
      <p:font typeface="等线" panose="02010600030101010101" pitchFamily="2" charset="-122"/>
      <p:regular r:id="rId18"/>
      <p:bold r:id="rId19"/>
    </p:embeddedFont>
    <p:embeddedFont>
      <p:font typeface="等线 Light" panose="02010600030101010101" pitchFamily="2" charset="-122"/>
      <p:regular r:id="rId20"/>
    </p:embeddedFont>
    <p:embeddedFont>
      <p:font typeface="Comic Sans MS" panose="030F0702030302020204" pitchFamily="66" charset="0"/>
      <p:regular r:id="rId21"/>
      <p:bold r:id="rId22"/>
      <p:italic r:id="rId23"/>
      <p:boldItalic r:id="rId2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9E016B5-DB70-4726-B058-18FA866DD358}">
          <p14:sldIdLst>
            <p14:sldId id="256"/>
            <p14:sldId id="258"/>
            <p14:sldId id="271"/>
            <p14:sldId id="270"/>
            <p14:sldId id="259"/>
            <p14:sldId id="264"/>
            <p14:sldId id="261"/>
            <p14:sldId id="262"/>
            <p14:sldId id="263"/>
            <p14:sldId id="257"/>
            <p14:sldId id="265"/>
          </p14:sldIdLst>
        </p14:section>
        <p14:section name="设计规范" id="{F7A431C0-9E1F-4A87-8FE9-D8ADE47D7FE9}">
          <p14:sldIdLst>
            <p14:sldId id="266"/>
            <p14:sldId id="267"/>
            <p14:sldId id="268"/>
            <p14:sldId id="26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FFFF"/>
    <a:srgbClr val="FFFF00"/>
    <a:srgbClr val="E19839"/>
    <a:srgbClr val="FFDE41"/>
    <a:srgbClr val="FFD600"/>
    <a:srgbClr val="F5CE20"/>
    <a:srgbClr val="FFD527"/>
    <a:srgbClr val="FFF153"/>
    <a:srgbClr val="FFF11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132" y="7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9-07T09:15:49.740"/>
    </inkml:context>
    <inkml:brush xml:id="br0">
      <inkml:brushProperty name="width" value="0.05" units="cm"/>
      <inkml:brushProperty name="height" value="0.05" units="cm"/>
      <inkml:brushProperty name="ignorePressure" value="1"/>
    </inkml:brush>
  </inkml:definitions>
  <inkml:trace contextRef="#ctx0" brushRef="#br0">0 10,'0'0,"0"-1,0 1,0 0,0-1,0 1,0 0,0-1,0 1,0 0,1-1,-1 1,0 0,0-1,0 1,0 0,1-1,-1 1,0 0,0-1,1 1,-1 0,0 0,1-1,-1 1,0 0,1 0,-1 0,1-1,-1 1,0 0,1 0,-1 0,1 0,-1 0,0 0,1-1,20 5,15 14,-23-8,0 0,-1 1,0 1,-2 0,1 0,-2 0,1 3,29 33,13 16,-4 2,-3 1,-4 2,10 28,-3 13,-6 2,4 33,-37-114,5 17,-3 2,-2 2,-6-29</inkml:trace>
  <inkml:trace contextRef="#ctx0" brushRef="#br0" timeOffset="16395.66">474 1025,'4'0,"0"1,1 0,-1 0,0 0,1 0,-1 1,0 0,0-1,0 1,-1 0,1 0,-1 1,1-1,-1 1,0-1,0 1,0 0,0 0,-1 0,2 2,-2-1,1-1,0 0,0 0,1 0,-1 0,1 0,-1 0,1-1,0 1,0-1,1 0,-1 0,1 0,-1-1,1 1,2 0,-6-2,1 0,-1-1,0 1,0 0,0-1,0 1,0 0,0-1,0 1,0-1,0 1,0-1,0 1,0-1,-1 0,1 1,0-1,0 0,-1 0,1 1,-1-1,1 0,17-25,-8 13,42-52,-47 59</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EDA44-859B-40AD-8073-2CAAC94ADD95}" type="datetimeFigureOut">
              <a:rPr lang="zh-CN" altLang="en-US" smtClean="0"/>
              <a:t>2020/5/11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14B59-338F-4AA7-80A7-057FB3CD27DC}" type="slidenum">
              <a:rPr lang="zh-CN" altLang="en-US" smtClean="0"/>
              <a:t>‹N°›</a:t>
            </a:fld>
            <a:endParaRPr lang="zh-CN" altLang="en-US"/>
          </a:p>
        </p:txBody>
      </p:sp>
    </p:spTree>
    <p:extLst>
      <p:ext uri="{BB962C8B-B14F-4D97-AF65-F5344CB8AC3E}">
        <p14:creationId xmlns:p14="http://schemas.microsoft.com/office/powerpoint/2010/main" val="3282554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fr-FR" altLang="zh-CN" dirty="0"/>
              <a:t>Les évolutions sont une relation pour les cas de type </a:t>
            </a:r>
            <a:r>
              <a:rPr lang="fr-FR" altLang="zh-CN" dirty="0" err="1"/>
              <a:t>Evoli</a:t>
            </a:r>
            <a:endParaRPr lang="fr-FR" altLang="zh-CN" dirty="0"/>
          </a:p>
          <a:p>
            <a:r>
              <a:rPr lang="fr-FR" altLang="zh-CN" dirty="0"/>
              <a:t>Les attaques sont en nombre  important</a:t>
            </a:r>
          </a:p>
          <a:p>
            <a:r>
              <a:rPr lang="fr-FR" altLang="zh-CN" dirty="0"/>
              <a:t>Il n’y a pas une infinité de type, donc on les mets dans un table</a:t>
            </a:r>
          </a:p>
          <a:p>
            <a:r>
              <a:rPr lang="fr-FR" altLang="zh-CN" dirty="0"/>
              <a:t>Un dresseur est une entité à part entière</a:t>
            </a:r>
          </a:p>
          <a:p>
            <a:r>
              <a:rPr lang="fr-FR" altLang="zh-CN" dirty="0"/>
              <a:t>Un </a:t>
            </a:r>
            <a:r>
              <a:rPr lang="fr-FR" altLang="zh-CN" dirty="0" err="1"/>
              <a:t>pokémon</a:t>
            </a:r>
            <a:r>
              <a:rPr lang="fr-FR" altLang="zh-CN" dirty="0"/>
              <a:t> possède un id selon ce qu’il est, mais il est unique à son dresseur et sa région prêt.</a:t>
            </a:r>
            <a:endParaRPr lang="zh-CN" altLang="en-US" dirty="0"/>
          </a:p>
        </p:txBody>
      </p:sp>
      <p:sp>
        <p:nvSpPr>
          <p:cNvPr id="4" name="灯片编号占位符 3"/>
          <p:cNvSpPr>
            <a:spLocks noGrp="1"/>
          </p:cNvSpPr>
          <p:nvPr>
            <p:ph type="sldNum" sz="quarter" idx="5"/>
          </p:nvPr>
        </p:nvSpPr>
        <p:spPr/>
        <p:txBody>
          <a:bodyPr/>
          <a:lstStyle/>
          <a:p>
            <a:fld id="{12F14B59-338F-4AA7-80A7-057FB3CD27DC}" type="slidenum">
              <a:rPr lang="zh-CN" altLang="en-US" smtClean="0"/>
              <a:t>3</a:t>
            </a:fld>
            <a:endParaRPr lang="zh-CN" altLang="en-US"/>
          </a:p>
        </p:txBody>
      </p:sp>
    </p:spTree>
    <p:extLst>
      <p:ext uri="{BB962C8B-B14F-4D97-AF65-F5344CB8AC3E}">
        <p14:creationId xmlns:p14="http://schemas.microsoft.com/office/powerpoint/2010/main" val="200839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12F14B59-338F-4AA7-80A7-057FB3CD27DC}" type="slidenum">
              <a:rPr lang="zh-CN" altLang="en-US" smtClean="0"/>
              <a:t>5</a:t>
            </a:fld>
            <a:endParaRPr lang="zh-CN" altLang="en-US"/>
          </a:p>
        </p:txBody>
      </p:sp>
    </p:spTree>
    <p:extLst>
      <p:ext uri="{BB962C8B-B14F-4D97-AF65-F5344CB8AC3E}">
        <p14:creationId xmlns:p14="http://schemas.microsoft.com/office/powerpoint/2010/main" val="293955030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B8CD2B52-DBA2-4C17-AC07-557196D913CA}"/>
              </a:ext>
            </a:extLst>
          </p:cNvPr>
          <p:cNvGrpSpPr/>
          <p:nvPr userDrawn="1"/>
        </p:nvGrpSpPr>
        <p:grpSpPr>
          <a:xfrm>
            <a:off x="0" y="1660525"/>
            <a:ext cx="12192000" cy="3536950"/>
            <a:chOff x="0" y="1660525"/>
            <a:chExt cx="12192000" cy="3536950"/>
          </a:xfrm>
        </p:grpSpPr>
        <p:pic>
          <p:nvPicPr>
            <p:cNvPr id="3" name="图片 2">
              <a:extLst>
                <a:ext uri="{FF2B5EF4-FFF2-40B4-BE49-F238E27FC236}">
                  <a16:creationId xmlns:a16="http://schemas.microsoft.com/office/drawing/2014/main" id="{60386429-5A24-439C-9E65-8698BB89E59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660525"/>
              <a:ext cx="12192000" cy="3536950"/>
            </a:xfrm>
            <a:prstGeom prst="rect">
              <a:avLst/>
            </a:prstGeom>
          </p:spPr>
        </p:pic>
        <p:sp>
          <p:nvSpPr>
            <p:cNvPr id="4" name="文本框 3">
              <a:extLst>
                <a:ext uri="{FF2B5EF4-FFF2-40B4-BE49-F238E27FC236}">
                  <a16:creationId xmlns:a16="http://schemas.microsoft.com/office/drawing/2014/main" id="{28245C33-79EE-4744-A133-A3D13BF692B5}"/>
                </a:ext>
              </a:extLst>
            </p:cNvPr>
            <p:cNvSpPr txBox="1"/>
            <p:nvPr userDrawn="1"/>
          </p:nvSpPr>
          <p:spPr>
            <a:xfrm>
              <a:off x="901700" y="1660525"/>
              <a:ext cx="1752600" cy="463845"/>
            </a:xfrm>
            <a:prstGeom prst="rect">
              <a:avLst/>
            </a:prstGeom>
            <a:noFill/>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mn-ea"/>
                  <a:ea typeface="+mn-ea"/>
                  <a:cs typeface="+mn-cs"/>
                </a:rPr>
                <a:t>作者信息：</a:t>
              </a:r>
            </a:p>
          </p:txBody>
        </p:sp>
      </p:grpSp>
    </p:spTree>
    <p:extLst>
      <p:ext uri="{BB962C8B-B14F-4D97-AF65-F5344CB8AC3E}">
        <p14:creationId xmlns:p14="http://schemas.microsoft.com/office/powerpoint/2010/main" val="273825661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6096401"/>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customXml" Target="../ink/ink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DC2E94E-56D3-436B-B665-7A5EE5147ACE}"/>
              </a:ext>
            </a:extLst>
          </p:cNvPr>
          <p:cNvSpPr/>
          <p:nvPr/>
        </p:nvSpPr>
        <p:spPr>
          <a:xfrm>
            <a:off x="0" y="36105"/>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e 1">
            <a:extLst>
              <a:ext uri="{FF2B5EF4-FFF2-40B4-BE49-F238E27FC236}">
                <a16:creationId xmlns:a16="http://schemas.microsoft.com/office/drawing/2014/main" id="{99DE60CA-B8B7-4342-AC68-62E6C5EC0407}"/>
              </a:ext>
            </a:extLst>
          </p:cNvPr>
          <p:cNvGrpSpPr/>
          <p:nvPr/>
        </p:nvGrpSpPr>
        <p:grpSpPr>
          <a:xfrm>
            <a:off x="3809482" y="2170980"/>
            <a:ext cx="4573036" cy="2516039"/>
            <a:chOff x="3906066" y="2022159"/>
            <a:chExt cx="4573036" cy="2516039"/>
          </a:xfrm>
        </p:grpSpPr>
        <p:pic>
          <p:nvPicPr>
            <p:cNvPr id="3" name="图片 2">
              <a:extLst>
                <a:ext uri="{FF2B5EF4-FFF2-40B4-BE49-F238E27FC236}">
                  <a16:creationId xmlns:a16="http://schemas.microsoft.com/office/drawing/2014/main" id="{6CFFA527-066A-4C60-8D97-3A015862E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6066" y="2022159"/>
              <a:ext cx="1920304" cy="1527984"/>
            </a:xfrm>
            <a:prstGeom prst="rect">
              <a:avLst/>
            </a:prstGeom>
          </p:spPr>
        </p:pic>
        <p:sp>
          <p:nvSpPr>
            <p:cNvPr id="18" name="文本框 17">
              <a:extLst>
                <a:ext uri="{FF2B5EF4-FFF2-40B4-BE49-F238E27FC236}">
                  <a16:creationId xmlns:a16="http://schemas.microsoft.com/office/drawing/2014/main" id="{0FC1A62C-7189-42F1-8E48-F245A33D2BE4}"/>
                </a:ext>
              </a:extLst>
            </p:cNvPr>
            <p:cNvSpPr txBox="1"/>
            <p:nvPr/>
          </p:nvSpPr>
          <p:spPr>
            <a:xfrm>
              <a:off x="6432070" y="3164213"/>
              <a:ext cx="2047032" cy="307777"/>
            </a:xfrm>
            <a:prstGeom prst="rect">
              <a:avLst/>
            </a:prstGeom>
            <a:noFill/>
          </p:spPr>
          <p:txBody>
            <a:bodyPr wrap="square" rtlCol="0">
              <a:spAutoFit/>
            </a:bodyPr>
            <a:lstStyle/>
            <a:p>
              <a:r>
                <a:rPr lang="en-US" altLang="zh-CN" sz="1400" b="1" dirty="0">
                  <a:solidFill>
                    <a:schemeClr val="bg1">
                      <a:lumMod val="50000"/>
                    </a:schemeClr>
                  </a:solidFill>
                  <a:latin typeface="Comic Sans MS" panose="030F0702030302020204" pitchFamily="66" charset="0"/>
                </a:rPr>
                <a:t>MELEGALI Louis</a:t>
              </a:r>
              <a:endParaRPr lang="zh-CN" altLang="en-US" sz="1400" b="1" dirty="0">
                <a:solidFill>
                  <a:schemeClr val="bg1">
                    <a:lumMod val="50000"/>
                  </a:schemeClr>
                </a:solidFill>
                <a:latin typeface="Comic Sans MS" panose="030F0702030302020204" pitchFamily="66" charset="0"/>
              </a:endParaRPr>
            </a:p>
          </p:txBody>
        </p:sp>
        <p:sp>
          <p:nvSpPr>
            <p:cNvPr id="17" name="文本框 16">
              <a:extLst>
                <a:ext uri="{FF2B5EF4-FFF2-40B4-BE49-F238E27FC236}">
                  <a16:creationId xmlns:a16="http://schemas.microsoft.com/office/drawing/2014/main" id="{E08339B6-90DE-4662-9124-C32A28A7A6CF}"/>
                </a:ext>
              </a:extLst>
            </p:cNvPr>
            <p:cNvSpPr txBox="1"/>
            <p:nvPr/>
          </p:nvSpPr>
          <p:spPr>
            <a:xfrm>
              <a:off x="3906066" y="4014978"/>
              <a:ext cx="1920303" cy="523220"/>
            </a:xfrm>
            <a:prstGeom prst="rect">
              <a:avLst/>
            </a:prstGeom>
            <a:noFill/>
          </p:spPr>
          <p:txBody>
            <a:bodyPr wrap="square" rtlCol="0">
              <a:spAutoFit/>
            </a:bodyPr>
            <a:lstStyle/>
            <a:p>
              <a:r>
                <a:rPr lang="en-US" altLang="zh-CN" sz="2800" b="1" dirty="0" err="1">
                  <a:latin typeface="Comic Sans MS" panose="030F0702030302020204" pitchFamily="66" charset="0"/>
                </a:rPr>
                <a:t>SIBDex</a:t>
              </a:r>
              <a:endParaRPr lang="zh-CN" altLang="en-US" sz="2800" b="1" dirty="0">
                <a:latin typeface="Comic Sans MS" panose="030F0702030302020204" pitchFamily="66" charset="0"/>
              </a:endParaRPr>
            </a:p>
          </p:txBody>
        </p:sp>
        <p:sp>
          <p:nvSpPr>
            <p:cNvPr id="20" name="文本框 19">
              <a:extLst>
                <a:ext uri="{FF2B5EF4-FFF2-40B4-BE49-F238E27FC236}">
                  <a16:creationId xmlns:a16="http://schemas.microsoft.com/office/drawing/2014/main" id="{01953541-D544-4277-9FD1-797EA0CED058}"/>
                </a:ext>
              </a:extLst>
            </p:cNvPr>
            <p:cNvSpPr txBox="1"/>
            <p:nvPr/>
          </p:nvSpPr>
          <p:spPr>
            <a:xfrm>
              <a:off x="3906066" y="3707201"/>
              <a:ext cx="2526004" cy="307777"/>
            </a:xfrm>
            <a:prstGeom prst="rect">
              <a:avLst/>
            </a:prstGeom>
            <a:noFill/>
          </p:spPr>
          <p:txBody>
            <a:bodyPr wrap="square" rtlCol="0">
              <a:spAutoFit/>
            </a:bodyPr>
            <a:lstStyle/>
            <a:p>
              <a:r>
                <a:rPr lang="en-US" altLang="zh-CN" sz="1400" b="1" dirty="0" err="1">
                  <a:solidFill>
                    <a:schemeClr val="bg1">
                      <a:lumMod val="50000"/>
                    </a:schemeClr>
                  </a:solidFill>
                  <a:latin typeface="Comic Sans MS" panose="030F0702030302020204" pitchFamily="66" charset="0"/>
                </a:rPr>
                <a:t>Projet</a:t>
              </a:r>
              <a:r>
                <a:rPr lang="en-US" altLang="zh-CN" sz="1400" b="1" dirty="0">
                  <a:solidFill>
                    <a:schemeClr val="bg1">
                      <a:lumMod val="50000"/>
                    </a:schemeClr>
                  </a:solidFill>
                  <a:latin typeface="Comic Sans MS" panose="030F0702030302020204" pitchFamily="66" charset="0"/>
                </a:rPr>
                <a:t> SIBD S4 2020</a:t>
              </a:r>
              <a:endParaRPr lang="zh-CN" altLang="en-US" sz="1400" b="1" dirty="0">
                <a:solidFill>
                  <a:schemeClr val="bg1">
                    <a:lumMod val="50000"/>
                  </a:schemeClr>
                </a:solidFill>
                <a:latin typeface="Comic Sans MS" panose="030F0702030302020204" pitchFamily="66" charset="0"/>
              </a:endParaRPr>
            </a:p>
          </p:txBody>
        </p:sp>
        <p:sp>
          <p:nvSpPr>
            <p:cNvPr id="12" name="文本框 17">
              <a:extLst>
                <a:ext uri="{FF2B5EF4-FFF2-40B4-BE49-F238E27FC236}">
                  <a16:creationId xmlns:a16="http://schemas.microsoft.com/office/drawing/2014/main" id="{F4247667-B914-4502-A160-418C921B34DB}"/>
                </a:ext>
              </a:extLst>
            </p:cNvPr>
            <p:cNvSpPr txBox="1"/>
            <p:nvPr/>
          </p:nvSpPr>
          <p:spPr>
            <a:xfrm>
              <a:off x="6432070" y="2845783"/>
              <a:ext cx="2047032" cy="307777"/>
            </a:xfrm>
            <a:prstGeom prst="rect">
              <a:avLst/>
            </a:prstGeom>
            <a:noFill/>
          </p:spPr>
          <p:txBody>
            <a:bodyPr wrap="square" rtlCol="0">
              <a:spAutoFit/>
            </a:bodyPr>
            <a:lstStyle/>
            <a:p>
              <a:r>
                <a:rPr lang="en-US" altLang="zh-CN" sz="1400" b="1" dirty="0">
                  <a:solidFill>
                    <a:schemeClr val="bg1">
                      <a:lumMod val="50000"/>
                    </a:schemeClr>
                  </a:solidFill>
                  <a:latin typeface="Comic Sans MS" panose="030F0702030302020204" pitchFamily="66" charset="0"/>
                </a:rPr>
                <a:t>HOAREAU Louis</a:t>
              </a:r>
              <a:endParaRPr lang="zh-CN" altLang="en-US" sz="1400" b="1" dirty="0">
                <a:solidFill>
                  <a:schemeClr val="bg1">
                    <a:lumMod val="50000"/>
                  </a:schemeClr>
                </a:solidFill>
                <a:latin typeface="Comic Sans MS" panose="030F0702030302020204" pitchFamily="66" charset="0"/>
              </a:endParaRPr>
            </a:p>
          </p:txBody>
        </p:sp>
        <p:sp>
          <p:nvSpPr>
            <p:cNvPr id="15" name="文本框 17">
              <a:extLst>
                <a:ext uri="{FF2B5EF4-FFF2-40B4-BE49-F238E27FC236}">
                  <a16:creationId xmlns:a16="http://schemas.microsoft.com/office/drawing/2014/main" id="{4B036E80-E9A4-40FA-A678-7C17A14C9293}"/>
                </a:ext>
              </a:extLst>
            </p:cNvPr>
            <p:cNvSpPr txBox="1"/>
            <p:nvPr/>
          </p:nvSpPr>
          <p:spPr>
            <a:xfrm>
              <a:off x="6432070" y="3466924"/>
              <a:ext cx="2047032" cy="307777"/>
            </a:xfrm>
            <a:prstGeom prst="rect">
              <a:avLst/>
            </a:prstGeom>
            <a:noFill/>
          </p:spPr>
          <p:txBody>
            <a:bodyPr wrap="square" rtlCol="0">
              <a:spAutoFit/>
            </a:bodyPr>
            <a:lstStyle/>
            <a:p>
              <a:r>
                <a:rPr lang="en-US" altLang="zh-CN" sz="1400" b="1" dirty="0">
                  <a:solidFill>
                    <a:schemeClr val="bg1">
                      <a:lumMod val="50000"/>
                    </a:schemeClr>
                  </a:solidFill>
                  <a:latin typeface="Comic Sans MS" panose="030F0702030302020204" pitchFamily="66" charset="0"/>
                </a:rPr>
                <a:t>PONS Hugo</a:t>
              </a:r>
              <a:endParaRPr lang="zh-CN" altLang="en-US" sz="1400" b="1" dirty="0">
                <a:solidFill>
                  <a:schemeClr val="bg1">
                    <a:lumMod val="50000"/>
                  </a:schemeClr>
                </a:solidFill>
                <a:latin typeface="Comic Sans MS" panose="030F0702030302020204" pitchFamily="66" charset="0"/>
              </a:endParaRPr>
            </a:p>
          </p:txBody>
        </p:sp>
      </p:grpSp>
      <p:pic>
        <p:nvPicPr>
          <p:cNvPr id="4" name="图片 39">
            <a:extLst>
              <a:ext uri="{FF2B5EF4-FFF2-40B4-BE49-F238E27FC236}">
                <a16:creationId xmlns:a16="http://schemas.microsoft.com/office/drawing/2014/main" id="{8D112EBD-1C6A-43D5-9FC9-91EE555DFD7A}"/>
              </a:ext>
            </a:extLst>
          </p:cNvPr>
          <p:cNvPicPr>
            <a:picLocks noChangeAspect="1"/>
          </p:cNvPicPr>
          <p:nvPr/>
        </p:nvPicPr>
        <p:blipFill>
          <a:blip r:embed="rId3">
            <a:duotone>
              <a:prstClr val="black"/>
              <a:srgbClr val="FFFF00">
                <a:tint val="45000"/>
                <a:satMod val="400000"/>
              </a:srgbClr>
            </a:duotone>
            <a:extLst>
              <a:ext uri="{28A0092B-C50C-407E-A947-70E740481C1C}">
                <a14:useLocalDpi xmlns:a14="http://schemas.microsoft.com/office/drawing/2010/main" val="0"/>
              </a:ext>
            </a:extLst>
          </a:blip>
          <a:stretch>
            <a:fillRect/>
          </a:stretch>
        </p:blipFill>
        <p:spPr>
          <a:xfrm>
            <a:off x="7931578" y="2992071"/>
            <a:ext cx="288000" cy="288000"/>
          </a:xfrm>
          <a:prstGeom prst="rect">
            <a:avLst/>
          </a:prstGeom>
        </p:spPr>
      </p:pic>
      <p:pic>
        <p:nvPicPr>
          <p:cNvPr id="22" name="图片 39">
            <a:extLst>
              <a:ext uri="{FF2B5EF4-FFF2-40B4-BE49-F238E27FC236}">
                <a16:creationId xmlns:a16="http://schemas.microsoft.com/office/drawing/2014/main" id="{F04A17A3-775A-467F-9CD5-6FCE388DAFF1}"/>
              </a:ext>
            </a:extLst>
          </p:cNvPr>
          <p:cNvPicPr>
            <a:picLocks noChangeAspect="1"/>
          </p:cNvPicPr>
          <p:nvPr/>
        </p:nvPicPr>
        <p:blipFill>
          <a:blip r:embed="rId3">
            <a:duotone>
              <a:prstClr val="black"/>
              <a:srgbClr val="00FFFF">
                <a:tint val="45000"/>
                <a:satMod val="400000"/>
              </a:srgbClr>
            </a:duotone>
            <a:extLst>
              <a:ext uri="{28A0092B-C50C-407E-A947-70E740481C1C}">
                <a14:useLocalDpi xmlns:a14="http://schemas.microsoft.com/office/drawing/2010/main" val="0"/>
              </a:ext>
            </a:extLst>
          </a:blip>
          <a:stretch>
            <a:fillRect/>
          </a:stretch>
        </p:blipFill>
        <p:spPr>
          <a:xfrm>
            <a:off x="7931578" y="3310501"/>
            <a:ext cx="288000" cy="288000"/>
          </a:xfrm>
          <a:prstGeom prst="rect">
            <a:avLst/>
          </a:prstGeom>
        </p:spPr>
      </p:pic>
      <p:pic>
        <p:nvPicPr>
          <p:cNvPr id="23" name="图片 39">
            <a:extLst>
              <a:ext uri="{FF2B5EF4-FFF2-40B4-BE49-F238E27FC236}">
                <a16:creationId xmlns:a16="http://schemas.microsoft.com/office/drawing/2014/main" id="{BB44B943-C5F8-4B9D-92E8-F800B0FB24E9}"/>
              </a:ext>
            </a:extLst>
          </p:cNvPr>
          <p:cNvPicPr>
            <a:picLocks noChangeAspect="1"/>
          </p:cNvPicPr>
          <p:nvPr/>
        </p:nvPicPr>
        <p:blipFill>
          <a:blip r:embed="rId3">
            <a:duotone>
              <a:prstClr val="black"/>
              <a:srgbClr val="FF00FF">
                <a:tint val="45000"/>
                <a:satMod val="400000"/>
              </a:srgbClr>
            </a:duotone>
            <a:extLst>
              <a:ext uri="{28A0092B-C50C-407E-A947-70E740481C1C}">
                <a14:useLocalDpi xmlns:a14="http://schemas.microsoft.com/office/drawing/2010/main" val="0"/>
              </a:ext>
            </a:extLst>
          </a:blip>
          <a:stretch>
            <a:fillRect/>
          </a:stretch>
        </p:blipFill>
        <p:spPr>
          <a:xfrm>
            <a:off x="7480638" y="3615744"/>
            <a:ext cx="288000" cy="288000"/>
          </a:xfrm>
          <a:prstGeom prst="rect">
            <a:avLst/>
          </a:prstGeom>
        </p:spPr>
      </p:pic>
    </p:spTree>
    <p:extLst>
      <p:ext uri="{BB962C8B-B14F-4D97-AF65-F5344CB8AC3E}">
        <p14:creationId xmlns:p14="http://schemas.microsoft.com/office/powerpoint/2010/main" val="1667711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CE22E14-AFD3-42AD-9E28-85002F10C883}"/>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61A834A9-2F0E-4570-96ED-77D6C0E13F58}"/>
              </a:ext>
            </a:extLst>
          </p:cNvPr>
          <p:cNvSpPr/>
          <p:nvPr/>
        </p:nvSpPr>
        <p:spPr>
          <a:xfrm>
            <a:off x="3149600" y="-164529"/>
            <a:ext cx="9194800" cy="2385215"/>
          </a:xfrm>
          <a:custGeom>
            <a:avLst/>
            <a:gdLst>
              <a:gd name="connsiteX0" fmla="*/ 0 w 9027886"/>
              <a:gd name="connsiteY0" fmla="*/ 0 h 2220686"/>
              <a:gd name="connsiteX1" fmla="*/ 986971 w 9027886"/>
              <a:gd name="connsiteY1" fmla="*/ 2046514 h 2220686"/>
              <a:gd name="connsiteX2" fmla="*/ 5907314 w 9027886"/>
              <a:gd name="connsiteY2" fmla="*/ 1190171 h 2220686"/>
              <a:gd name="connsiteX3" fmla="*/ 9027886 w 9027886"/>
              <a:gd name="connsiteY3" fmla="*/ 2220686 h 2220686"/>
            </a:gdLst>
            <a:ahLst/>
            <a:cxnLst>
              <a:cxn ang="0">
                <a:pos x="connsiteX0" y="connsiteY0"/>
              </a:cxn>
              <a:cxn ang="0">
                <a:pos x="connsiteX1" y="connsiteY1"/>
              </a:cxn>
              <a:cxn ang="0">
                <a:pos x="connsiteX2" y="connsiteY2"/>
              </a:cxn>
              <a:cxn ang="0">
                <a:pos x="connsiteX3" y="connsiteY3"/>
              </a:cxn>
            </a:cxnLst>
            <a:rect l="l" t="t" r="r" b="b"/>
            <a:pathLst>
              <a:path w="9027886" h="2220686">
                <a:moveTo>
                  <a:pt x="0" y="0"/>
                </a:moveTo>
                <a:cubicBezTo>
                  <a:pt x="1209" y="924076"/>
                  <a:pt x="2419" y="1848152"/>
                  <a:pt x="986971" y="2046514"/>
                </a:cubicBezTo>
                <a:cubicBezTo>
                  <a:pt x="1971523" y="2244876"/>
                  <a:pt x="4567162" y="1161142"/>
                  <a:pt x="5907314" y="1190171"/>
                </a:cubicBezTo>
                <a:cubicBezTo>
                  <a:pt x="7247466" y="1219200"/>
                  <a:pt x="8137676" y="1719943"/>
                  <a:pt x="9027886" y="2220686"/>
                </a:cubicBezTo>
              </a:path>
            </a:pathLst>
          </a:custGeom>
          <a:noFill/>
          <a:ln w="50800">
            <a:solidFill>
              <a:schemeClr val="bg1"/>
            </a:solidFill>
          </a:ln>
          <a:effectLst>
            <a:outerShdw blurRad="50800" dist="38100" dir="5400000" algn="t" rotWithShape="0">
              <a:prstClr val="black">
                <a:alpha val="40000"/>
              </a:prstClr>
            </a:outerShdw>
          </a:effectLst>
          <a:scene3d>
            <a:camera prst="orthographicFront"/>
            <a:lightRig rig="soft" dir="t"/>
          </a:scene3d>
          <a:sp3d prstMaterial="matte">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E3646DF8-8065-4B60-A61B-7962C4173656}"/>
              </a:ext>
            </a:extLst>
          </p:cNvPr>
          <p:cNvSpPr/>
          <p:nvPr/>
        </p:nvSpPr>
        <p:spPr>
          <a:xfrm>
            <a:off x="9942286" y="-261257"/>
            <a:ext cx="1887920" cy="7460343"/>
          </a:xfrm>
          <a:custGeom>
            <a:avLst/>
            <a:gdLst>
              <a:gd name="connsiteX0" fmla="*/ 696685 w 1887920"/>
              <a:gd name="connsiteY0" fmla="*/ 0 h 7460343"/>
              <a:gd name="connsiteX1" fmla="*/ 275771 w 1887920"/>
              <a:gd name="connsiteY1" fmla="*/ 957943 h 7460343"/>
              <a:gd name="connsiteX2" fmla="*/ 1886857 w 1887920"/>
              <a:gd name="connsiteY2" fmla="*/ 4499428 h 7460343"/>
              <a:gd name="connsiteX3" fmla="*/ 0 w 1887920"/>
              <a:gd name="connsiteY3" fmla="*/ 7460343 h 7460343"/>
            </a:gdLst>
            <a:ahLst/>
            <a:cxnLst>
              <a:cxn ang="0">
                <a:pos x="connsiteX0" y="connsiteY0"/>
              </a:cxn>
              <a:cxn ang="0">
                <a:pos x="connsiteX1" y="connsiteY1"/>
              </a:cxn>
              <a:cxn ang="0">
                <a:pos x="connsiteX2" y="connsiteY2"/>
              </a:cxn>
              <a:cxn ang="0">
                <a:pos x="connsiteX3" y="connsiteY3"/>
              </a:cxn>
            </a:cxnLst>
            <a:rect l="l" t="t" r="r" b="b"/>
            <a:pathLst>
              <a:path w="1887920" h="7460343">
                <a:moveTo>
                  <a:pt x="696685" y="0"/>
                </a:moveTo>
                <a:cubicBezTo>
                  <a:pt x="387047" y="104019"/>
                  <a:pt x="77409" y="208038"/>
                  <a:pt x="275771" y="957943"/>
                </a:cubicBezTo>
                <a:cubicBezTo>
                  <a:pt x="474133" y="1707848"/>
                  <a:pt x="1932819" y="3415695"/>
                  <a:pt x="1886857" y="4499428"/>
                </a:cubicBezTo>
                <a:cubicBezTo>
                  <a:pt x="1840895" y="5583161"/>
                  <a:pt x="920447" y="6521752"/>
                  <a:pt x="0" y="7460343"/>
                </a:cubicBezTo>
              </a:path>
            </a:pathLst>
          </a:custGeom>
          <a:noFill/>
          <a:ln w="50800">
            <a:solidFill>
              <a:schemeClr val="bg1"/>
            </a:solidFill>
          </a:ln>
          <a:effectLst>
            <a:outerShdw blurRad="50800" dist="38100" dir="5400000" algn="t" rotWithShape="0">
              <a:prstClr val="black">
                <a:alpha val="40000"/>
              </a:prstClr>
            </a:outerShdw>
          </a:effectLst>
          <a:scene3d>
            <a:camera prst="orthographicFront"/>
            <a:lightRig rig="soft" dir="t"/>
          </a:scene3d>
          <a:sp3d prstMaterial="matte">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任意多边形: 形状 9">
            <a:extLst>
              <a:ext uri="{FF2B5EF4-FFF2-40B4-BE49-F238E27FC236}">
                <a16:creationId xmlns:a16="http://schemas.microsoft.com/office/drawing/2014/main" id="{AC484098-F363-496D-B247-24B1819CD7AF}"/>
              </a:ext>
            </a:extLst>
          </p:cNvPr>
          <p:cNvSpPr/>
          <p:nvPr/>
        </p:nvSpPr>
        <p:spPr>
          <a:xfrm>
            <a:off x="-464457" y="4426857"/>
            <a:ext cx="7471221" cy="3445249"/>
          </a:xfrm>
          <a:custGeom>
            <a:avLst/>
            <a:gdLst>
              <a:gd name="connsiteX0" fmla="*/ 87086 w 7471221"/>
              <a:gd name="connsiteY0" fmla="*/ 0 h 3445249"/>
              <a:gd name="connsiteX1" fmla="*/ 1973943 w 7471221"/>
              <a:gd name="connsiteY1" fmla="*/ 1045029 h 3445249"/>
              <a:gd name="connsiteX2" fmla="*/ 6807200 w 7471221"/>
              <a:gd name="connsiteY2" fmla="*/ 1132114 h 3445249"/>
              <a:gd name="connsiteX3" fmla="*/ 6981371 w 7471221"/>
              <a:gd name="connsiteY3" fmla="*/ 3439886 h 3445249"/>
              <a:gd name="connsiteX4" fmla="*/ 2627086 w 7471221"/>
              <a:gd name="connsiteY4" fmla="*/ 1785257 h 3445249"/>
              <a:gd name="connsiteX5" fmla="*/ 0 w 7471221"/>
              <a:gd name="connsiteY5" fmla="*/ 2351314 h 3445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71221" h="3445249">
                <a:moveTo>
                  <a:pt x="87086" y="0"/>
                </a:moveTo>
                <a:cubicBezTo>
                  <a:pt x="470505" y="428171"/>
                  <a:pt x="853924" y="856343"/>
                  <a:pt x="1973943" y="1045029"/>
                </a:cubicBezTo>
                <a:cubicBezTo>
                  <a:pt x="3093962" y="1233715"/>
                  <a:pt x="5972629" y="732971"/>
                  <a:pt x="6807200" y="1132114"/>
                </a:cubicBezTo>
                <a:cubicBezTo>
                  <a:pt x="7641771" y="1531257"/>
                  <a:pt x="7678057" y="3331029"/>
                  <a:pt x="6981371" y="3439886"/>
                </a:cubicBezTo>
                <a:cubicBezTo>
                  <a:pt x="6284685" y="3548743"/>
                  <a:pt x="3790648" y="1966686"/>
                  <a:pt x="2627086" y="1785257"/>
                </a:cubicBezTo>
                <a:cubicBezTo>
                  <a:pt x="1463524" y="1603828"/>
                  <a:pt x="731762" y="1977571"/>
                  <a:pt x="0" y="2351314"/>
                </a:cubicBezTo>
              </a:path>
            </a:pathLst>
          </a:custGeom>
          <a:noFill/>
          <a:ln w="50800">
            <a:solidFill>
              <a:schemeClr val="bg1"/>
            </a:solidFill>
          </a:ln>
          <a:effectLst>
            <a:outerShdw blurRad="50800" dist="38100" dir="5400000" algn="t" rotWithShape="0">
              <a:prstClr val="black">
                <a:alpha val="40000"/>
              </a:prstClr>
            </a:outerShdw>
          </a:effectLst>
          <a:scene3d>
            <a:camera prst="orthographicFront"/>
            <a:lightRig rig="soft" dir="t"/>
          </a:scene3d>
          <a:sp3d prstMaterial="matte">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DC32FD38-0C4D-42B2-A328-520F422CD65A}"/>
              </a:ext>
            </a:extLst>
          </p:cNvPr>
          <p:cNvSpPr/>
          <p:nvPr/>
        </p:nvSpPr>
        <p:spPr>
          <a:xfrm>
            <a:off x="-333828" y="-246744"/>
            <a:ext cx="2756410" cy="2461692"/>
          </a:xfrm>
          <a:custGeom>
            <a:avLst/>
            <a:gdLst>
              <a:gd name="connsiteX0" fmla="*/ 2888343 w 2888343"/>
              <a:gd name="connsiteY0" fmla="*/ 0 h 2379908"/>
              <a:gd name="connsiteX1" fmla="*/ 2002972 w 2888343"/>
              <a:gd name="connsiteY1" fmla="*/ 1335314 h 2379908"/>
              <a:gd name="connsiteX2" fmla="*/ 2351315 w 2888343"/>
              <a:gd name="connsiteY2" fmla="*/ 2133600 h 2379908"/>
              <a:gd name="connsiteX3" fmla="*/ 1436915 w 2888343"/>
              <a:gd name="connsiteY3" fmla="*/ 2264229 h 2379908"/>
              <a:gd name="connsiteX4" fmla="*/ 1277258 w 2888343"/>
              <a:gd name="connsiteY4" fmla="*/ 580572 h 2379908"/>
              <a:gd name="connsiteX5" fmla="*/ 0 w 2888343"/>
              <a:gd name="connsiteY5" fmla="*/ 1524000 h 2379908"/>
              <a:gd name="connsiteX0" fmla="*/ 2888343 w 2888343"/>
              <a:gd name="connsiteY0" fmla="*/ 0 h 2379908"/>
              <a:gd name="connsiteX1" fmla="*/ 2002972 w 2888343"/>
              <a:gd name="connsiteY1" fmla="*/ 1335314 h 2379908"/>
              <a:gd name="connsiteX2" fmla="*/ 2351315 w 2888343"/>
              <a:gd name="connsiteY2" fmla="*/ 2133600 h 2379908"/>
              <a:gd name="connsiteX3" fmla="*/ 1436915 w 2888343"/>
              <a:gd name="connsiteY3" fmla="*/ 2264229 h 2379908"/>
              <a:gd name="connsiteX4" fmla="*/ 1277258 w 2888343"/>
              <a:gd name="connsiteY4" fmla="*/ 580572 h 2379908"/>
              <a:gd name="connsiteX5" fmla="*/ 0 w 2888343"/>
              <a:gd name="connsiteY5" fmla="*/ 1524000 h 2379908"/>
              <a:gd name="connsiteX0" fmla="*/ 2888343 w 2888343"/>
              <a:gd name="connsiteY0" fmla="*/ 0 h 2420754"/>
              <a:gd name="connsiteX1" fmla="*/ 2002972 w 2888343"/>
              <a:gd name="connsiteY1" fmla="*/ 1335314 h 2420754"/>
              <a:gd name="connsiteX2" fmla="*/ 2351315 w 2888343"/>
              <a:gd name="connsiteY2" fmla="*/ 2133600 h 2420754"/>
              <a:gd name="connsiteX3" fmla="*/ 1436915 w 2888343"/>
              <a:gd name="connsiteY3" fmla="*/ 2264229 h 2420754"/>
              <a:gd name="connsiteX4" fmla="*/ 1277258 w 2888343"/>
              <a:gd name="connsiteY4" fmla="*/ 580572 h 2420754"/>
              <a:gd name="connsiteX5" fmla="*/ 0 w 2888343"/>
              <a:gd name="connsiteY5" fmla="*/ 1524000 h 2420754"/>
              <a:gd name="connsiteX0" fmla="*/ 2888343 w 2888343"/>
              <a:gd name="connsiteY0" fmla="*/ 0 h 2420754"/>
              <a:gd name="connsiteX1" fmla="*/ 2002972 w 2888343"/>
              <a:gd name="connsiteY1" fmla="*/ 1335314 h 2420754"/>
              <a:gd name="connsiteX2" fmla="*/ 2351315 w 2888343"/>
              <a:gd name="connsiteY2" fmla="*/ 2133600 h 2420754"/>
              <a:gd name="connsiteX3" fmla="*/ 1436915 w 2888343"/>
              <a:gd name="connsiteY3" fmla="*/ 2264229 h 2420754"/>
              <a:gd name="connsiteX4" fmla="*/ 1277258 w 2888343"/>
              <a:gd name="connsiteY4" fmla="*/ 580572 h 2420754"/>
              <a:gd name="connsiteX5" fmla="*/ 0 w 2888343"/>
              <a:gd name="connsiteY5" fmla="*/ 1524000 h 2420754"/>
              <a:gd name="connsiteX0" fmla="*/ 2888343 w 2888343"/>
              <a:gd name="connsiteY0" fmla="*/ 0 h 2361839"/>
              <a:gd name="connsiteX1" fmla="*/ 2002972 w 2888343"/>
              <a:gd name="connsiteY1" fmla="*/ 1335314 h 2361839"/>
              <a:gd name="connsiteX2" fmla="*/ 2783115 w 2888343"/>
              <a:gd name="connsiteY2" fmla="*/ 1968500 h 2361839"/>
              <a:gd name="connsiteX3" fmla="*/ 1436915 w 2888343"/>
              <a:gd name="connsiteY3" fmla="*/ 2264229 h 2361839"/>
              <a:gd name="connsiteX4" fmla="*/ 1277258 w 2888343"/>
              <a:gd name="connsiteY4" fmla="*/ 580572 h 2361839"/>
              <a:gd name="connsiteX5" fmla="*/ 0 w 2888343"/>
              <a:gd name="connsiteY5" fmla="*/ 1524000 h 2361839"/>
              <a:gd name="connsiteX0" fmla="*/ 2888343 w 2888343"/>
              <a:gd name="connsiteY0" fmla="*/ 0 h 2535805"/>
              <a:gd name="connsiteX1" fmla="*/ 2002972 w 2888343"/>
              <a:gd name="connsiteY1" fmla="*/ 1335314 h 2535805"/>
              <a:gd name="connsiteX2" fmla="*/ 2783115 w 2888343"/>
              <a:gd name="connsiteY2" fmla="*/ 1968500 h 2535805"/>
              <a:gd name="connsiteX3" fmla="*/ 1284515 w 2888343"/>
              <a:gd name="connsiteY3" fmla="*/ 2480129 h 2535805"/>
              <a:gd name="connsiteX4" fmla="*/ 1277258 w 2888343"/>
              <a:gd name="connsiteY4" fmla="*/ 580572 h 2535805"/>
              <a:gd name="connsiteX5" fmla="*/ 0 w 2888343"/>
              <a:gd name="connsiteY5" fmla="*/ 1524000 h 2535805"/>
              <a:gd name="connsiteX0" fmla="*/ 2888343 w 2888343"/>
              <a:gd name="connsiteY0" fmla="*/ 0 h 2527905"/>
              <a:gd name="connsiteX1" fmla="*/ 2002972 w 2888343"/>
              <a:gd name="connsiteY1" fmla="*/ 1335314 h 2527905"/>
              <a:gd name="connsiteX2" fmla="*/ 2605315 w 2888343"/>
              <a:gd name="connsiteY2" fmla="*/ 1905000 h 2527905"/>
              <a:gd name="connsiteX3" fmla="*/ 1284515 w 2888343"/>
              <a:gd name="connsiteY3" fmla="*/ 2480129 h 2527905"/>
              <a:gd name="connsiteX4" fmla="*/ 1277258 w 2888343"/>
              <a:gd name="connsiteY4" fmla="*/ 580572 h 2527905"/>
              <a:gd name="connsiteX5" fmla="*/ 0 w 2888343"/>
              <a:gd name="connsiteY5" fmla="*/ 1524000 h 2527905"/>
              <a:gd name="connsiteX0" fmla="*/ 2888343 w 2888343"/>
              <a:gd name="connsiteY0" fmla="*/ 0 h 2535456"/>
              <a:gd name="connsiteX1" fmla="*/ 2002972 w 2888343"/>
              <a:gd name="connsiteY1" fmla="*/ 1335314 h 2535456"/>
              <a:gd name="connsiteX2" fmla="*/ 2605315 w 2888343"/>
              <a:gd name="connsiteY2" fmla="*/ 1905000 h 2535456"/>
              <a:gd name="connsiteX3" fmla="*/ 1284515 w 2888343"/>
              <a:gd name="connsiteY3" fmla="*/ 2480129 h 2535456"/>
              <a:gd name="connsiteX4" fmla="*/ 1277258 w 2888343"/>
              <a:gd name="connsiteY4" fmla="*/ 580572 h 2535456"/>
              <a:gd name="connsiteX5" fmla="*/ 0 w 2888343"/>
              <a:gd name="connsiteY5" fmla="*/ 1524000 h 2535456"/>
              <a:gd name="connsiteX0" fmla="*/ 2888343 w 2888343"/>
              <a:gd name="connsiteY0" fmla="*/ 0 h 2535456"/>
              <a:gd name="connsiteX1" fmla="*/ 2002972 w 2888343"/>
              <a:gd name="connsiteY1" fmla="*/ 1335314 h 2535456"/>
              <a:gd name="connsiteX2" fmla="*/ 2478315 w 2888343"/>
              <a:gd name="connsiteY2" fmla="*/ 1905000 h 2535456"/>
              <a:gd name="connsiteX3" fmla="*/ 1284515 w 2888343"/>
              <a:gd name="connsiteY3" fmla="*/ 2480129 h 2535456"/>
              <a:gd name="connsiteX4" fmla="*/ 1277258 w 2888343"/>
              <a:gd name="connsiteY4" fmla="*/ 580572 h 2535456"/>
              <a:gd name="connsiteX5" fmla="*/ 0 w 2888343"/>
              <a:gd name="connsiteY5" fmla="*/ 1524000 h 2535456"/>
              <a:gd name="connsiteX0" fmla="*/ 2888343 w 2888343"/>
              <a:gd name="connsiteY0" fmla="*/ 0 h 2529031"/>
              <a:gd name="connsiteX1" fmla="*/ 2142672 w 2888343"/>
              <a:gd name="connsiteY1" fmla="*/ 1221014 h 2529031"/>
              <a:gd name="connsiteX2" fmla="*/ 2478315 w 2888343"/>
              <a:gd name="connsiteY2" fmla="*/ 1905000 h 2529031"/>
              <a:gd name="connsiteX3" fmla="*/ 1284515 w 2888343"/>
              <a:gd name="connsiteY3" fmla="*/ 2480129 h 2529031"/>
              <a:gd name="connsiteX4" fmla="*/ 1277258 w 2888343"/>
              <a:gd name="connsiteY4" fmla="*/ 580572 h 2529031"/>
              <a:gd name="connsiteX5" fmla="*/ 0 w 2888343"/>
              <a:gd name="connsiteY5" fmla="*/ 1524000 h 2529031"/>
              <a:gd name="connsiteX0" fmla="*/ 2888343 w 2888343"/>
              <a:gd name="connsiteY0" fmla="*/ 0 h 2524681"/>
              <a:gd name="connsiteX1" fmla="*/ 2142672 w 2888343"/>
              <a:gd name="connsiteY1" fmla="*/ 1221014 h 2524681"/>
              <a:gd name="connsiteX2" fmla="*/ 2414815 w 2888343"/>
              <a:gd name="connsiteY2" fmla="*/ 1866900 h 2524681"/>
              <a:gd name="connsiteX3" fmla="*/ 1284515 w 2888343"/>
              <a:gd name="connsiteY3" fmla="*/ 2480129 h 2524681"/>
              <a:gd name="connsiteX4" fmla="*/ 1277258 w 2888343"/>
              <a:gd name="connsiteY4" fmla="*/ 580572 h 2524681"/>
              <a:gd name="connsiteX5" fmla="*/ 0 w 2888343"/>
              <a:gd name="connsiteY5" fmla="*/ 1524000 h 2524681"/>
              <a:gd name="connsiteX0" fmla="*/ 2888343 w 2888343"/>
              <a:gd name="connsiteY0" fmla="*/ 0 h 2512593"/>
              <a:gd name="connsiteX1" fmla="*/ 2142672 w 2888343"/>
              <a:gd name="connsiteY1" fmla="*/ 1221014 h 2512593"/>
              <a:gd name="connsiteX2" fmla="*/ 2414815 w 2888343"/>
              <a:gd name="connsiteY2" fmla="*/ 1866900 h 2512593"/>
              <a:gd name="connsiteX3" fmla="*/ 1284515 w 2888343"/>
              <a:gd name="connsiteY3" fmla="*/ 2467429 h 2512593"/>
              <a:gd name="connsiteX4" fmla="*/ 1277258 w 2888343"/>
              <a:gd name="connsiteY4" fmla="*/ 580572 h 2512593"/>
              <a:gd name="connsiteX5" fmla="*/ 0 w 2888343"/>
              <a:gd name="connsiteY5" fmla="*/ 1524000 h 2512593"/>
              <a:gd name="connsiteX0" fmla="*/ 2888343 w 2888343"/>
              <a:gd name="connsiteY0" fmla="*/ 0 h 2538309"/>
              <a:gd name="connsiteX1" fmla="*/ 2142672 w 2888343"/>
              <a:gd name="connsiteY1" fmla="*/ 1221014 h 2538309"/>
              <a:gd name="connsiteX2" fmla="*/ 2414815 w 2888343"/>
              <a:gd name="connsiteY2" fmla="*/ 1866900 h 2538309"/>
              <a:gd name="connsiteX3" fmla="*/ 1284515 w 2888343"/>
              <a:gd name="connsiteY3" fmla="*/ 2467429 h 2538309"/>
              <a:gd name="connsiteX4" fmla="*/ 1277258 w 2888343"/>
              <a:gd name="connsiteY4" fmla="*/ 580572 h 2538309"/>
              <a:gd name="connsiteX5" fmla="*/ 0 w 2888343"/>
              <a:gd name="connsiteY5" fmla="*/ 1524000 h 2538309"/>
              <a:gd name="connsiteX0" fmla="*/ 2888343 w 2888343"/>
              <a:gd name="connsiteY0" fmla="*/ 0 h 2553665"/>
              <a:gd name="connsiteX1" fmla="*/ 2142672 w 2888343"/>
              <a:gd name="connsiteY1" fmla="*/ 1221014 h 2553665"/>
              <a:gd name="connsiteX2" fmla="*/ 2414815 w 2888343"/>
              <a:gd name="connsiteY2" fmla="*/ 1866900 h 2553665"/>
              <a:gd name="connsiteX3" fmla="*/ 1284515 w 2888343"/>
              <a:gd name="connsiteY3" fmla="*/ 2467429 h 2553665"/>
              <a:gd name="connsiteX4" fmla="*/ 1277258 w 2888343"/>
              <a:gd name="connsiteY4" fmla="*/ 580572 h 2553665"/>
              <a:gd name="connsiteX5" fmla="*/ 0 w 2888343"/>
              <a:gd name="connsiteY5" fmla="*/ 1524000 h 2553665"/>
              <a:gd name="connsiteX0" fmla="*/ 2888343 w 2888343"/>
              <a:gd name="connsiteY0" fmla="*/ 0 h 2537850"/>
              <a:gd name="connsiteX1" fmla="*/ 2066472 w 2888343"/>
              <a:gd name="connsiteY1" fmla="*/ 1259114 h 2537850"/>
              <a:gd name="connsiteX2" fmla="*/ 2414815 w 2888343"/>
              <a:gd name="connsiteY2" fmla="*/ 1866900 h 2537850"/>
              <a:gd name="connsiteX3" fmla="*/ 1284515 w 2888343"/>
              <a:gd name="connsiteY3" fmla="*/ 2467429 h 2537850"/>
              <a:gd name="connsiteX4" fmla="*/ 1277258 w 2888343"/>
              <a:gd name="connsiteY4" fmla="*/ 580572 h 2537850"/>
              <a:gd name="connsiteX5" fmla="*/ 0 w 2888343"/>
              <a:gd name="connsiteY5" fmla="*/ 1524000 h 2537850"/>
              <a:gd name="connsiteX0" fmla="*/ 2888343 w 2888343"/>
              <a:gd name="connsiteY0" fmla="*/ 0 h 2537850"/>
              <a:gd name="connsiteX1" fmla="*/ 2066472 w 2888343"/>
              <a:gd name="connsiteY1" fmla="*/ 1259114 h 2537850"/>
              <a:gd name="connsiteX2" fmla="*/ 2414815 w 2888343"/>
              <a:gd name="connsiteY2" fmla="*/ 1866900 h 2537850"/>
              <a:gd name="connsiteX3" fmla="*/ 1284515 w 2888343"/>
              <a:gd name="connsiteY3" fmla="*/ 2467429 h 2537850"/>
              <a:gd name="connsiteX4" fmla="*/ 1277258 w 2888343"/>
              <a:gd name="connsiteY4" fmla="*/ 580572 h 2537850"/>
              <a:gd name="connsiteX5" fmla="*/ 0 w 2888343"/>
              <a:gd name="connsiteY5" fmla="*/ 1524000 h 2537850"/>
              <a:gd name="connsiteX0" fmla="*/ 2888343 w 2888343"/>
              <a:gd name="connsiteY0" fmla="*/ 0 h 2461692"/>
              <a:gd name="connsiteX1" fmla="*/ 2066472 w 2888343"/>
              <a:gd name="connsiteY1" fmla="*/ 1259114 h 2461692"/>
              <a:gd name="connsiteX2" fmla="*/ 2414815 w 2888343"/>
              <a:gd name="connsiteY2" fmla="*/ 1866900 h 2461692"/>
              <a:gd name="connsiteX3" fmla="*/ 1313116 w 2888343"/>
              <a:gd name="connsiteY3" fmla="*/ 2385542 h 2461692"/>
              <a:gd name="connsiteX4" fmla="*/ 1277258 w 2888343"/>
              <a:gd name="connsiteY4" fmla="*/ 580572 h 2461692"/>
              <a:gd name="connsiteX5" fmla="*/ 0 w 2888343"/>
              <a:gd name="connsiteY5" fmla="*/ 1524000 h 2461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88343" h="2461692">
                <a:moveTo>
                  <a:pt x="2888343" y="0"/>
                </a:moveTo>
                <a:cubicBezTo>
                  <a:pt x="2490410" y="489857"/>
                  <a:pt x="2002383" y="907020"/>
                  <a:pt x="2066472" y="1259114"/>
                </a:cubicBezTo>
                <a:cubicBezTo>
                  <a:pt x="2130561" y="1611208"/>
                  <a:pt x="2540374" y="1679162"/>
                  <a:pt x="2414815" y="1866900"/>
                </a:cubicBezTo>
                <a:cubicBezTo>
                  <a:pt x="2289256" y="2054638"/>
                  <a:pt x="1718609" y="2676130"/>
                  <a:pt x="1313116" y="2385542"/>
                </a:cubicBezTo>
                <a:cubicBezTo>
                  <a:pt x="907623" y="2094954"/>
                  <a:pt x="1516744" y="703943"/>
                  <a:pt x="1277258" y="580572"/>
                </a:cubicBezTo>
                <a:cubicBezTo>
                  <a:pt x="1037772" y="457201"/>
                  <a:pt x="518886" y="990600"/>
                  <a:pt x="0" y="1524000"/>
                </a:cubicBezTo>
              </a:path>
            </a:pathLst>
          </a:custGeom>
          <a:noFill/>
          <a:ln w="50800">
            <a:solidFill>
              <a:schemeClr val="bg1"/>
            </a:solidFill>
          </a:ln>
          <a:effectLst>
            <a:outerShdw blurRad="50800" dist="38100" dir="5400000" algn="t" rotWithShape="0">
              <a:prstClr val="black">
                <a:alpha val="40000"/>
              </a:prstClr>
            </a:outerShdw>
          </a:effectLst>
          <a:scene3d>
            <a:camera prst="orthographicFront"/>
            <a:lightRig rig="soft" dir="t"/>
          </a:scene3d>
          <a:sp3d prstMaterial="matte">
            <a:bevelT w="25400" h="254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25263F84-9641-4239-81C9-44217AF9A26F}"/>
              </a:ext>
            </a:extLst>
          </p:cNvPr>
          <p:cNvSpPr txBox="1"/>
          <p:nvPr/>
        </p:nvSpPr>
        <p:spPr>
          <a:xfrm>
            <a:off x="3657082" y="1071654"/>
            <a:ext cx="1669660" cy="369332"/>
          </a:xfrm>
          <a:prstGeom prst="rect">
            <a:avLst/>
          </a:prstGeom>
          <a:noFill/>
        </p:spPr>
        <p:txBody>
          <a:bodyPr wrap="square" rtlCol="0">
            <a:spAutoFit/>
          </a:bodyPr>
          <a:lstStyle/>
          <a:p>
            <a:r>
              <a:rPr lang="en-US" altLang="zh-CN" b="1">
                <a:latin typeface="Comic Sans MS" panose="030F0702030302020204" pitchFamily="66" charset="0"/>
              </a:rPr>
              <a:t>INFODATA</a:t>
            </a:r>
            <a:endParaRPr lang="zh-CN" altLang="en-US" b="1">
              <a:latin typeface="Comic Sans MS" panose="030F0702030302020204" pitchFamily="66" charset="0"/>
            </a:endParaRPr>
          </a:p>
        </p:txBody>
      </p:sp>
      <p:sp>
        <p:nvSpPr>
          <p:cNvPr id="18" name="文本框 17">
            <a:extLst>
              <a:ext uri="{FF2B5EF4-FFF2-40B4-BE49-F238E27FC236}">
                <a16:creationId xmlns:a16="http://schemas.microsoft.com/office/drawing/2014/main" id="{E15ADB1A-AE53-4EA3-ABA7-DD75E99D74E1}"/>
              </a:ext>
            </a:extLst>
          </p:cNvPr>
          <p:cNvSpPr txBox="1"/>
          <p:nvPr/>
        </p:nvSpPr>
        <p:spPr>
          <a:xfrm>
            <a:off x="3657082" y="1451639"/>
            <a:ext cx="2047032" cy="307777"/>
          </a:xfrm>
          <a:prstGeom prst="rect">
            <a:avLst/>
          </a:prstGeom>
          <a:noFill/>
        </p:spPr>
        <p:txBody>
          <a:bodyPr wrap="square" rtlCol="0">
            <a:spAutoFit/>
          </a:bodyPr>
          <a:lstStyle/>
          <a:p>
            <a:r>
              <a:rPr lang="en-US" altLang="zh-CN" sz="1400" b="1">
                <a:solidFill>
                  <a:schemeClr val="bg1"/>
                </a:solidFill>
                <a:latin typeface="Comic Sans MS" panose="030F0702030302020204" pitchFamily="66" charset="0"/>
              </a:rPr>
              <a:t>ipsum dolor sit amet</a:t>
            </a:r>
            <a:endParaRPr lang="zh-CN" altLang="en-US" sz="1400" b="1">
              <a:solidFill>
                <a:schemeClr val="bg1"/>
              </a:solidFill>
              <a:latin typeface="Comic Sans MS" panose="030F0702030302020204" pitchFamily="66" charset="0"/>
            </a:endParaRPr>
          </a:p>
        </p:txBody>
      </p:sp>
      <p:sp>
        <p:nvSpPr>
          <p:cNvPr id="19" name="文本框 18">
            <a:extLst>
              <a:ext uri="{FF2B5EF4-FFF2-40B4-BE49-F238E27FC236}">
                <a16:creationId xmlns:a16="http://schemas.microsoft.com/office/drawing/2014/main" id="{51D7AC7D-4CF8-43B4-B277-8174741AE1E7}"/>
              </a:ext>
            </a:extLst>
          </p:cNvPr>
          <p:cNvSpPr txBox="1"/>
          <p:nvPr/>
        </p:nvSpPr>
        <p:spPr>
          <a:xfrm>
            <a:off x="4451209" y="5683177"/>
            <a:ext cx="1920303" cy="369332"/>
          </a:xfrm>
          <a:prstGeom prst="rect">
            <a:avLst/>
          </a:prstGeom>
          <a:noFill/>
        </p:spPr>
        <p:txBody>
          <a:bodyPr wrap="square" rtlCol="0">
            <a:spAutoFit/>
          </a:bodyPr>
          <a:lstStyle/>
          <a:p>
            <a:r>
              <a:rPr lang="en-US" altLang="zh-CN" b="1">
                <a:latin typeface="Comic Sans MS" panose="030F0702030302020204" pitchFamily="66" charset="0"/>
              </a:rPr>
              <a:t>YOUR POINT</a:t>
            </a:r>
            <a:endParaRPr lang="zh-CN" altLang="en-US" b="1">
              <a:latin typeface="Comic Sans MS" panose="030F0702030302020204" pitchFamily="66" charset="0"/>
            </a:endParaRPr>
          </a:p>
        </p:txBody>
      </p:sp>
      <p:sp>
        <p:nvSpPr>
          <p:cNvPr id="20" name="文本框 19">
            <a:extLst>
              <a:ext uri="{FF2B5EF4-FFF2-40B4-BE49-F238E27FC236}">
                <a16:creationId xmlns:a16="http://schemas.microsoft.com/office/drawing/2014/main" id="{3D48B559-D81A-4691-99D6-937F904AC605}"/>
              </a:ext>
            </a:extLst>
          </p:cNvPr>
          <p:cNvSpPr txBox="1"/>
          <p:nvPr/>
        </p:nvSpPr>
        <p:spPr>
          <a:xfrm>
            <a:off x="4451209" y="6063162"/>
            <a:ext cx="2526004" cy="307777"/>
          </a:xfrm>
          <a:prstGeom prst="rect">
            <a:avLst/>
          </a:prstGeom>
          <a:noFill/>
        </p:spPr>
        <p:txBody>
          <a:bodyPr wrap="square" rtlCol="0">
            <a:spAutoFit/>
          </a:bodyPr>
          <a:lstStyle/>
          <a:p>
            <a:r>
              <a:rPr lang="en-US" altLang="zh-CN" sz="1400" b="1">
                <a:solidFill>
                  <a:schemeClr val="bg1"/>
                </a:solidFill>
                <a:latin typeface="Comic Sans MS" panose="030F0702030302020204" pitchFamily="66" charset="0"/>
              </a:rPr>
              <a:t>porttitor congue massa</a:t>
            </a:r>
            <a:endParaRPr lang="zh-CN" altLang="en-US" sz="1400" b="1">
              <a:solidFill>
                <a:schemeClr val="bg1"/>
              </a:solidFill>
              <a:latin typeface="Comic Sans MS" panose="030F0702030302020204" pitchFamily="66" charset="0"/>
            </a:endParaRPr>
          </a:p>
        </p:txBody>
      </p:sp>
      <p:sp>
        <p:nvSpPr>
          <p:cNvPr id="21" name="文本框 20">
            <a:extLst>
              <a:ext uri="{FF2B5EF4-FFF2-40B4-BE49-F238E27FC236}">
                <a16:creationId xmlns:a16="http://schemas.microsoft.com/office/drawing/2014/main" id="{88351C2A-642C-4DFB-B19D-30FF9BBAF5EB}"/>
              </a:ext>
            </a:extLst>
          </p:cNvPr>
          <p:cNvSpPr txBox="1"/>
          <p:nvPr/>
        </p:nvSpPr>
        <p:spPr>
          <a:xfrm>
            <a:off x="250996" y="2290126"/>
            <a:ext cx="1920303" cy="369332"/>
          </a:xfrm>
          <a:prstGeom prst="rect">
            <a:avLst/>
          </a:prstGeom>
          <a:noFill/>
        </p:spPr>
        <p:txBody>
          <a:bodyPr wrap="square" rtlCol="0">
            <a:spAutoFit/>
          </a:bodyPr>
          <a:lstStyle/>
          <a:p>
            <a:r>
              <a:rPr lang="en-US" altLang="zh-CN" b="1">
                <a:latin typeface="Comic Sans MS" panose="030F0702030302020204" pitchFamily="66" charset="0"/>
              </a:rPr>
              <a:t>TITLE</a:t>
            </a:r>
            <a:endParaRPr lang="zh-CN" altLang="en-US" b="1">
              <a:latin typeface="Comic Sans MS" panose="030F0702030302020204" pitchFamily="66" charset="0"/>
            </a:endParaRPr>
          </a:p>
        </p:txBody>
      </p:sp>
      <p:sp>
        <p:nvSpPr>
          <p:cNvPr id="22" name="文本框 21">
            <a:extLst>
              <a:ext uri="{FF2B5EF4-FFF2-40B4-BE49-F238E27FC236}">
                <a16:creationId xmlns:a16="http://schemas.microsoft.com/office/drawing/2014/main" id="{E04B9D5B-950D-4783-9A73-9B9F36F55D93}"/>
              </a:ext>
            </a:extLst>
          </p:cNvPr>
          <p:cNvSpPr txBox="1"/>
          <p:nvPr/>
        </p:nvSpPr>
        <p:spPr>
          <a:xfrm>
            <a:off x="250996" y="2670109"/>
            <a:ext cx="2526004" cy="307777"/>
          </a:xfrm>
          <a:prstGeom prst="rect">
            <a:avLst/>
          </a:prstGeom>
          <a:noFill/>
        </p:spPr>
        <p:txBody>
          <a:bodyPr wrap="square" rtlCol="0">
            <a:spAutoFit/>
          </a:bodyPr>
          <a:lstStyle/>
          <a:p>
            <a:r>
              <a:rPr lang="en-US" altLang="zh-CN" sz="1400" b="1">
                <a:solidFill>
                  <a:schemeClr val="bg1"/>
                </a:solidFill>
                <a:latin typeface="Comic Sans MS" panose="030F0702030302020204" pitchFamily="66" charset="0"/>
              </a:rPr>
              <a:t>pulvinar ultricies</a:t>
            </a:r>
            <a:endParaRPr lang="zh-CN" altLang="en-US" sz="1400" b="1">
              <a:solidFill>
                <a:schemeClr val="bg1"/>
              </a:solidFill>
              <a:latin typeface="Comic Sans MS" panose="030F0702030302020204" pitchFamily="66" charset="0"/>
            </a:endParaRPr>
          </a:p>
        </p:txBody>
      </p:sp>
      <p:sp>
        <p:nvSpPr>
          <p:cNvPr id="23" name="文本框 22">
            <a:extLst>
              <a:ext uri="{FF2B5EF4-FFF2-40B4-BE49-F238E27FC236}">
                <a16:creationId xmlns:a16="http://schemas.microsoft.com/office/drawing/2014/main" id="{55811EF6-7ECD-4946-AEF6-31FB3A93C33D}"/>
              </a:ext>
            </a:extLst>
          </p:cNvPr>
          <p:cNvSpPr txBox="1"/>
          <p:nvPr/>
        </p:nvSpPr>
        <p:spPr>
          <a:xfrm>
            <a:off x="9976604" y="3717917"/>
            <a:ext cx="1669660" cy="369332"/>
          </a:xfrm>
          <a:prstGeom prst="rect">
            <a:avLst/>
          </a:prstGeom>
          <a:noFill/>
        </p:spPr>
        <p:txBody>
          <a:bodyPr wrap="square" rtlCol="0">
            <a:spAutoFit/>
          </a:bodyPr>
          <a:lstStyle/>
          <a:p>
            <a:pPr algn="r"/>
            <a:r>
              <a:rPr lang="en-US" altLang="zh-CN" b="1">
                <a:latin typeface="Comic Sans MS" panose="030F0702030302020204" pitchFamily="66" charset="0"/>
              </a:rPr>
              <a:t>INFODATA</a:t>
            </a:r>
            <a:endParaRPr lang="zh-CN" altLang="en-US" b="1">
              <a:latin typeface="Comic Sans MS" panose="030F0702030302020204" pitchFamily="66" charset="0"/>
            </a:endParaRPr>
          </a:p>
        </p:txBody>
      </p:sp>
      <p:sp>
        <p:nvSpPr>
          <p:cNvPr id="24" name="文本框 23">
            <a:extLst>
              <a:ext uri="{FF2B5EF4-FFF2-40B4-BE49-F238E27FC236}">
                <a16:creationId xmlns:a16="http://schemas.microsoft.com/office/drawing/2014/main" id="{EEF1E626-FAC7-4E4D-94BE-356A20D5E209}"/>
              </a:ext>
            </a:extLst>
          </p:cNvPr>
          <p:cNvSpPr txBox="1"/>
          <p:nvPr/>
        </p:nvSpPr>
        <p:spPr>
          <a:xfrm>
            <a:off x="9599232" y="4097902"/>
            <a:ext cx="2047032" cy="307777"/>
          </a:xfrm>
          <a:prstGeom prst="rect">
            <a:avLst/>
          </a:prstGeom>
          <a:noFill/>
        </p:spPr>
        <p:txBody>
          <a:bodyPr wrap="square" rtlCol="0">
            <a:spAutoFit/>
          </a:bodyPr>
          <a:lstStyle/>
          <a:p>
            <a:pPr algn="r"/>
            <a:r>
              <a:rPr lang="en-US" altLang="zh-CN" sz="1400" b="1">
                <a:solidFill>
                  <a:schemeClr val="bg1"/>
                </a:solidFill>
                <a:latin typeface="Comic Sans MS" panose="030F0702030302020204" pitchFamily="66" charset="0"/>
              </a:rPr>
              <a:t>ipsum dolor sit amet</a:t>
            </a:r>
            <a:endParaRPr lang="zh-CN" altLang="en-US" sz="1400" b="1">
              <a:solidFill>
                <a:schemeClr val="bg1"/>
              </a:solidFill>
              <a:latin typeface="Comic Sans MS" panose="030F0702030302020204" pitchFamily="66" charset="0"/>
            </a:endParaRPr>
          </a:p>
        </p:txBody>
      </p:sp>
      <p:sp>
        <p:nvSpPr>
          <p:cNvPr id="25" name="文本框 24">
            <a:extLst>
              <a:ext uri="{FF2B5EF4-FFF2-40B4-BE49-F238E27FC236}">
                <a16:creationId xmlns:a16="http://schemas.microsoft.com/office/drawing/2014/main" id="{68A25159-0225-4F9F-A844-8CAA6BCEA246}"/>
              </a:ext>
            </a:extLst>
          </p:cNvPr>
          <p:cNvSpPr txBox="1"/>
          <p:nvPr/>
        </p:nvSpPr>
        <p:spPr>
          <a:xfrm>
            <a:off x="8507757" y="1440986"/>
            <a:ext cx="1920303" cy="369332"/>
          </a:xfrm>
          <a:prstGeom prst="rect">
            <a:avLst/>
          </a:prstGeom>
          <a:noFill/>
        </p:spPr>
        <p:txBody>
          <a:bodyPr wrap="square" rtlCol="0">
            <a:spAutoFit/>
          </a:bodyPr>
          <a:lstStyle/>
          <a:p>
            <a:pPr algn="r"/>
            <a:r>
              <a:rPr lang="en-US" altLang="zh-CN" b="1">
                <a:latin typeface="Comic Sans MS" panose="030F0702030302020204" pitchFamily="66" charset="0"/>
              </a:rPr>
              <a:t>YOUR POINT</a:t>
            </a:r>
            <a:endParaRPr lang="zh-CN" altLang="en-US" b="1">
              <a:latin typeface="Comic Sans MS" panose="030F0702030302020204" pitchFamily="66" charset="0"/>
            </a:endParaRPr>
          </a:p>
        </p:txBody>
      </p:sp>
      <p:sp>
        <p:nvSpPr>
          <p:cNvPr id="26" name="文本框 25">
            <a:extLst>
              <a:ext uri="{FF2B5EF4-FFF2-40B4-BE49-F238E27FC236}">
                <a16:creationId xmlns:a16="http://schemas.microsoft.com/office/drawing/2014/main" id="{38F422AA-B3E7-46B7-8291-A9B7F8C467C9}"/>
              </a:ext>
            </a:extLst>
          </p:cNvPr>
          <p:cNvSpPr txBox="1"/>
          <p:nvPr/>
        </p:nvSpPr>
        <p:spPr>
          <a:xfrm>
            <a:off x="7902056" y="1820971"/>
            <a:ext cx="2526004" cy="307777"/>
          </a:xfrm>
          <a:prstGeom prst="rect">
            <a:avLst/>
          </a:prstGeom>
          <a:noFill/>
        </p:spPr>
        <p:txBody>
          <a:bodyPr wrap="square" rtlCol="0">
            <a:spAutoFit/>
          </a:bodyPr>
          <a:lstStyle/>
          <a:p>
            <a:pPr algn="r"/>
            <a:r>
              <a:rPr lang="en-US" altLang="zh-CN" sz="1400" b="1">
                <a:solidFill>
                  <a:schemeClr val="bg1"/>
                </a:solidFill>
                <a:latin typeface="Comic Sans MS" panose="030F0702030302020204" pitchFamily="66" charset="0"/>
              </a:rPr>
              <a:t>porttitor congue massa</a:t>
            </a:r>
            <a:endParaRPr lang="zh-CN" altLang="en-US" sz="1400" b="1">
              <a:solidFill>
                <a:schemeClr val="bg1"/>
              </a:solidFill>
              <a:latin typeface="Comic Sans MS" panose="030F0702030302020204" pitchFamily="66" charset="0"/>
            </a:endParaRPr>
          </a:p>
        </p:txBody>
      </p:sp>
      <p:sp>
        <p:nvSpPr>
          <p:cNvPr id="27" name="文本框 26">
            <a:extLst>
              <a:ext uri="{FF2B5EF4-FFF2-40B4-BE49-F238E27FC236}">
                <a16:creationId xmlns:a16="http://schemas.microsoft.com/office/drawing/2014/main" id="{3BA50376-87A5-4BEE-9018-699660205902}"/>
              </a:ext>
            </a:extLst>
          </p:cNvPr>
          <p:cNvSpPr txBox="1"/>
          <p:nvPr/>
        </p:nvSpPr>
        <p:spPr>
          <a:xfrm>
            <a:off x="1496839" y="4659454"/>
            <a:ext cx="1920303" cy="369332"/>
          </a:xfrm>
          <a:prstGeom prst="rect">
            <a:avLst/>
          </a:prstGeom>
          <a:noFill/>
        </p:spPr>
        <p:txBody>
          <a:bodyPr wrap="square" rtlCol="0">
            <a:spAutoFit/>
          </a:bodyPr>
          <a:lstStyle/>
          <a:p>
            <a:r>
              <a:rPr lang="en-US" altLang="zh-CN" b="1">
                <a:latin typeface="Comic Sans MS" panose="030F0702030302020204" pitchFamily="66" charset="0"/>
              </a:rPr>
              <a:t>TITLE</a:t>
            </a:r>
            <a:endParaRPr lang="zh-CN" altLang="en-US" b="1">
              <a:latin typeface="Comic Sans MS" panose="030F0702030302020204" pitchFamily="66" charset="0"/>
            </a:endParaRPr>
          </a:p>
        </p:txBody>
      </p:sp>
      <p:sp>
        <p:nvSpPr>
          <p:cNvPr id="28" name="文本框 27">
            <a:extLst>
              <a:ext uri="{FF2B5EF4-FFF2-40B4-BE49-F238E27FC236}">
                <a16:creationId xmlns:a16="http://schemas.microsoft.com/office/drawing/2014/main" id="{1D35B4D8-7E4C-4D27-919F-32E8CBCE35BD}"/>
              </a:ext>
            </a:extLst>
          </p:cNvPr>
          <p:cNvSpPr txBox="1"/>
          <p:nvPr/>
        </p:nvSpPr>
        <p:spPr>
          <a:xfrm>
            <a:off x="1496839" y="5039437"/>
            <a:ext cx="2526004" cy="307777"/>
          </a:xfrm>
          <a:prstGeom prst="rect">
            <a:avLst/>
          </a:prstGeom>
          <a:noFill/>
        </p:spPr>
        <p:txBody>
          <a:bodyPr wrap="square" rtlCol="0">
            <a:spAutoFit/>
          </a:bodyPr>
          <a:lstStyle/>
          <a:p>
            <a:r>
              <a:rPr lang="en-US" altLang="zh-CN" sz="1400" b="1">
                <a:solidFill>
                  <a:schemeClr val="bg1"/>
                </a:solidFill>
                <a:latin typeface="Comic Sans MS" panose="030F0702030302020204" pitchFamily="66" charset="0"/>
              </a:rPr>
              <a:t>pulvinar ultricies</a:t>
            </a:r>
            <a:endParaRPr lang="zh-CN" altLang="en-US" sz="1400" b="1">
              <a:solidFill>
                <a:schemeClr val="bg1"/>
              </a:solidFill>
              <a:latin typeface="Comic Sans MS" panose="030F0702030302020204" pitchFamily="66" charset="0"/>
            </a:endParaRPr>
          </a:p>
        </p:txBody>
      </p:sp>
      <p:pic>
        <p:nvPicPr>
          <p:cNvPr id="42" name="图片 41">
            <a:extLst>
              <a:ext uri="{FF2B5EF4-FFF2-40B4-BE49-F238E27FC236}">
                <a16:creationId xmlns:a16="http://schemas.microsoft.com/office/drawing/2014/main" id="{039DAC6D-C7E1-4319-B050-0486C866B8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10156">
            <a:off x="633511" y="1204643"/>
            <a:ext cx="1487388" cy="1115541"/>
          </a:xfrm>
          <a:prstGeom prst="rect">
            <a:avLst/>
          </a:prstGeom>
        </p:spPr>
      </p:pic>
      <p:pic>
        <p:nvPicPr>
          <p:cNvPr id="60" name="图片 59">
            <a:extLst>
              <a:ext uri="{FF2B5EF4-FFF2-40B4-BE49-F238E27FC236}">
                <a16:creationId xmlns:a16="http://schemas.microsoft.com/office/drawing/2014/main" id="{1CF3C2EB-A12A-43CB-BB6D-31FD255712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306952" y="4059187"/>
            <a:ext cx="1920303" cy="1440227"/>
          </a:xfrm>
          <a:prstGeom prst="rect">
            <a:avLst/>
          </a:prstGeom>
        </p:spPr>
      </p:pic>
      <p:pic>
        <p:nvPicPr>
          <p:cNvPr id="62" name="图片 61">
            <a:extLst>
              <a:ext uri="{FF2B5EF4-FFF2-40B4-BE49-F238E27FC236}">
                <a16:creationId xmlns:a16="http://schemas.microsoft.com/office/drawing/2014/main" id="{E5E61DA2-EBEB-419E-AC22-C623BB3693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29558" y="188685"/>
            <a:ext cx="1416706" cy="1456896"/>
          </a:xfrm>
          <a:prstGeom prst="rect">
            <a:avLst/>
          </a:prstGeom>
        </p:spPr>
      </p:pic>
      <p:sp>
        <p:nvSpPr>
          <p:cNvPr id="64" name="卷形: 水平 63">
            <a:extLst>
              <a:ext uri="{FF2B5EF4-FFF2-40B4-BE49-F238E27FC236}">
                <a16:creationId xmlns:a16="http://schemas.microsoft.com/office/drawing/2014/main" id="{8E4A6F63-0C72-4589-9BD4-9CBB8A81963D}"/>
              </a:ext>
            </a:extLst>
          </p:cNvPr>
          <p:cNvSpPr/>
          <p:nvPr/>
        </p:nvSpPr>
        <p:spPr>
          <a:xfrm>
            <a:off x="3236687" y="2955931"/>
            <a:ext cx="5718626" cy="946138"/>
          </a:xfrm>
          <a:custGeom>
            <a:avLst/>
            <a:gdLst>
              <a:gd name="connsiteX0" fmla="*/ 5664200 w 5664200"/>
              <a:gd name="connsiteY0" fmla="*/ 59134 h 946136"/>
              <a:gd name="connsiteX1" fmla="*/ 5605066 w 5664200"/>
              <a:gd name="connsiteY1" fmla="*/ 118268 h 946136"/>
              <a:gd name="connsiteX2" fmla="*/ 5605067 w 5664200"/>
              <a:gd name="connsiteY2" fmla="*/ 59134 h 946136"/>
              <a:gd name="connsiteX3" fmla="*/ 5575500 w 5664200"/>
              <a:gd name="connsiteY3" fmla="*/ 88701 h 946136"/>
              <a:gd name="connsiteX4" fmla="*/ 5545933 w 5664200"/>
              <a:gd name="connsiteY4" fmla="*/ 59134 h 946136"/>
              <a:gd name="connsiteX5" fmla="*/ 5545933 w 5664200"/>
              <a:gd name="connsiteY5" fmla="*/ 118267 h 946136"/>
              <a:gd name="connsiteX6" fmla="*/ 59134 w 5664200"/>
              <a:gd name="connsiteY6" fmla="*/ 118267 h 946136"/>
              <a:gd name="connsiteX7" fmla="*/ 0 w 5664200"/>
              <a:gd name="connsiteY7" fmla="*/ 177401 h 946136"/>
              <a:gd name="connsiteX8" fmla="*/ 0 w 5664200"/>
              <a:gd name="connsiteY8" fmla="*/ 887003 h 946136"/>
              <a:gd name="connsiteX9" fmla="*/ 59134 w 5664200"/>
              <a:gd name="connsiteY9" fmla="*/ 946137 h 946136"/>
              <a:gd name="connsiteX10" fmla="*/ 118268 w 5664200"/>
              <a:gd name="connsiteY10" fmla="*/ 887003 h 946136"/>
              <a:gd name="connsiteX11" fmla="*/ 118267 w 5664200"/>
              <a:gd name="connsiteY11" fmla="*/ 827869 h 946136"/>
              <a:gd name="connsiteX12" fmla="*/ 5605067 w 5664200"/>
              <a:gd name="connsiteY12" fmla="*/ 827869 h 946136"/>
              <a:gd name="connsiteX13" fmla="*/ 5664201 w 5664200"/>
              <a:gd name="connsiteY13" fmla="*/ 768735 h 946136"/>
              <a:gd name="connsiteX14" fmla="*/ 5664200 w 5664200"/>
              <a:gd name="connsiteY14" fmla="*/ 59134 h 946136"/>
              <a:gd name="connsiteX15" fmla="*/ 59134 w 5664200"/>
              <a:gd name="connsiteY15" fmla="*/ 236534 h 946136"/>
              <a:gd name="connsiteX16" fmla="*/ 118268 w 5664200"/>
              <a:gd name="connsiteY16" fmla="*/ 177400 h 946136"/>
              <a:gd name="connsiteX17" fmla="*/ 88701 w 5664200"/>
              <a:gd name="connsiteY17" fmla="*/ 147833 h 946136"/>
              <a:gd name="connsiteX18" fmla="*/ 59134 w 5664200"/>
              <a:gd name="connsiteY18" fmla="*/ 177400 h 946136"/>
              <a:gd name="connsiteX19" fmla="*/ 59134 w 5664200"/>
              <a:gd name="connsiteY19" fmla="*/ 236534 h 946136"/>
              <a:gd name="connsiteX0" fmla="*/ 59134 w 5664200"/>
              <a:gd name="connsiteY0" fmla="*/ 236534 h 946136"/>
              <a:gd name="connsiteX1" fmla="*/ 118268 w 5664200"/>
              <a:gd name="connsiteY1" fmla="*/ 177400 h 946136"/>
              <a:gd name="connsiteX2" fmla="*/ 88701 w 5664200"/>
              <a:gd name="connsiteY2" fmla="*/ 147833 h 946136"/>
              <a:gd name="connsiteX3" fmla="*/ 59134 w 5664200"/>
              <a:gd name="connsiteY3" fmla="*/ 177400 h 946136"/>
              <a:gd name="connsiteX4" fmla="*/ 59134 w 5664200"/>
              <a:gd name="connsiteY4" fmla="*/ 236534 h 946136"/>
              <a:gd name="connsiteX5" fmla="*/ 5605067 w 5664200"/>
              <a:gd name="connsiteY5" fmla="*/ 118267 h 946136"/>
              <a:gd name="connsiteX6" fmla="*/ 5664201 w 5664200"/>
              <a:gd name="connsiteY6" fmla="*/ 59133 h 946136"/>
              <a:gd name="connsiteX7" fmla="*/ 5605067 w 5664200"/>
              <a:gd name="connsiteY7" fmla="*/ -1 h 946136"/>
              <a:gd name="connsiteX8" fmla="*/ 5545933 w 5664200"/>
              <a:gd name="connsiteY8" fmla="*/ 59133 h 946136"/>
              <a:gd name="connsiteX9" fmla="*/ 5575500 w 5664200"/>
              <a:gd name="connsiteY9" fmla="*/ 88700 h 946136"/>
              <a:gd name="connsiteX10" fmla="*/ 5605067 w 5664200"/>
              <a:gd name="connsiteY10" fmla="*/ 59133 h 946136"/>
              <a:gd name="connsiteX11" fmla="*/ 5605067 w 5664200"/>
              <a:gd name="connsiteY11" fmla="*/ 118267 h 946136"/>
              <a:gd name="connsiteX0" fmla="*/ 0 w 5664200"/>
              <a:gd name="connsiteY0" fmla="*/ 177401 h 946136"/>
              <a:gd name="connsiteX1" fmla="*/ 59134 w 5664200"/>
              <a:gd name="connsiteY1" fmla="*/ 118267 h 946136"/>
              <a:gd name="connsiteX2" fmla="*/ 5545933 w 5664200"/>
              <a:gd name="connsiteY2" fmla="*/ 118267 h 946136"/>
              <a:gd name="connsiteX3" fmla="*/ 5545933 w 5664200"/>
              <a:gd name="connsiteY3" fmla="*/ 59134 h 946136"/>
              <a:gd name="connsiteX4" fmla="*/ 5605067 w 5664200"/>
              <a:gd name="connsiteY4" fmla="*/ 0 h 946136"/>
              <a:gd name="connsiteX5" fmla="*/ 5664201 w 5664200"/>
              <a:gd name="connsiteY5" fmla="*/ 59134 h 946136"/>
              <a:gd name="connsiteX6" fmla="*/ 5664200 w 5664200"/>
              <a:gd name="connsiteY6" fmla="*/ 768736 h 946136"/>
              <a:gd name="connsiteX7" fmla="*/ 5605066 w 5664200"/>
              <a:gd name="connsiteY7" fmla="*/ 827870 h 946136"/>
              <a:gd name="connsiteX8" fmla="*/ 118267 w 5664200"/>
              <a:gd name="connsiteY8" fmla="*/ 827869 h 946136"/>
              <a:gd name="connsiteX9" fmla="*/ 118267 w 5664200"/>
              <a:gd name="connsiteY9" fmla="*/ 887003 h 946136"/>
              <a:gd name="connsiteX10" fmla="*/ 59133 w 5664200"/>
              <a:gd name="connsiteY10" fmla="*/ 946137 h 946136"/>
              <a:gd name="connsiteX11" fmla="*/ -1 w 5664200"/>
              <a:gd name="connsiteY11" fmla="*/ 887003 h 946136"/>
              <a:gd name="connsiteX12" fmla="*/ 0 w 5664200"/>
              <a:gd name="connsiteY12" fmla="*/ 177401 h 946136"/>
              <a:gd name="connsiteX13" fmla="*/ 5545933 w 5664200"/>
              <a:gd name="connsiteY13" fmla="*/ 118267 h 946136"/>
              <a:gd name="connsiteX14" fmla="*/ 5605067 w 5664200"/>
              <a:gd name="connsiteY14" fmla="*/ 118267 h 946136"/>
              <a:gd name="connsiteX15" fmla="*/ 5664201 w 5664200"/>
              <a:gd name="connsiteY15" fmla="*/ 59133 h 946136"/>
              <a:gd name="connsiteX16" fmla="*/ 5605067 w 5664200"/>
              <a:gd name="connsiteY16" fmla="*/ 118267 h 946136"/>
              <a:gd name="connsiteX17" fmla="*/ 5605067 w 5664200"/>
              <a:gd name="connsiteY17" fmla="*/ 59134 h 946136"/>
              <a:gd name="connsiteX18" fmla="*/ 5575500 w 5664200"/>
              <a:gd name="connsiteY18" fmla="*/ 88701 h 946136"/>
              <a:gd name="connsiteX19" fmla="*/ 5545933 w 5664200"/>
              <a:gd name="connsiteY19" fmla="*/ 59134 h 946136"/>
              <a:gd name="connsiteX20" fmla="*/ 59134 w 5664200"/>
              <a:gd name="connsiteY20" fmla="*/ 236534 h 946136"/>
              <a:gd name="connsiteX21" fmla="*/ 59134 w 5664200"/>
              <a:gd name="connsiteY21" fmla="*/ 177401 h 946136"/>
              <a:gd name="connsiteX22" fmla="*/ 88701 w 5664200"/>
              <a:gd name="connsiteY22" fmla="*/ 147834 h 946136"/>
              <a:gd name="connsiteX23" fmla="*/ 118268 w 5664200"/>
              <a:gd name="connsiteY23" fmla="*/ 177401 h 946136"/>
              <a:gd name="connsiteX24" fmla="*/ 59134 w 5664200"/>
              <a:gd name="connsiteY24" fmla="*/ 236535 h 946136"/>
              <a:gd name="connsiteX25" fmla="*/ 0 w 5664200"/>
              <a:gd name="connsiteY25" fmla="*/ 177401 h 946136"/>
              <a:gd name="connsiteX26" fmla="*/ 118267 w 5664200"/>
              <a:gd name="connsiteY26" fmla="*/ 177401 h 946136"/>
              <a:gd name="connsiteX27" fmla="*/ 118267 w 5664200"/>
              <a:gd name="connsiteY27" fmla="*/ 827869 h 946136"/>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59135 w 5664202"/>
              <a:gd name="connsiteY6" fmla="*/ 118268 h 946138"/>
              <a:gd name="connsiteX7" fmla="*/ 1 w 5664202"/>
              <a:gd name="connsiteY7" fmla="*/ 177402 h 946138"/>
              <a:gd name="connsiteX8" fmla="*/ 1 w 5664202"/>
              <a:gd name="connsiteY8" fmla="*/ 887004 h 946138"/>
              <a:gd name="connsiteX9" fmla="*/ 59135 w 5664202"/>
              <a:gd name="connsiteY9" fmla="*/ 946138 h 946138"/>
              <a:gd name="connsiteX10" fmla="*/ 118269 w 5664202"/>
              <a:gd name="connsiteY10" fmla="*/ 887004 h 946138"/>
              <a:gd name="connsiteX11" fmla="*/ 118268 w 5664202"/>
              <a:gd name="connsiteY11" fmla="*/ 827870 h 946138"/>
              <a:gd name="connsiteX12" fmla="*/ 5605068 w 5664202"/>
              <a:gd name="connsiteY12" fmla="*/ 827870 h 946138"/>
              <a:gd name="connsiteX13" fmla="*/ 5664202 w 5664202"/>
              <a:gd name="connsiteY13" fmla="*/ 768736 h 946138"/>
              <a:gd name="connsiteX14" fmla="*/ 5664201 w 5664202"/>
              <a:gd name="connsiteY14" fmla="*/ 59135 h 946138"/>
              <a:gd name="connsiteX15" fmla="*/ 59135 w 5664202"/>
              <a:gd name="connsiteY15" fmla="*/ 236535 h 946138"/>
              <a:gd name="connsiteX16" fmla="*/ 118269 w 5664202"/>
              <a:gd name="connsiteY16" fmla="*/ 177401 h 946138"/>
              <a:gd name="connsiteX17" fmla="*/ 88702 w 5664202"/>
              <a:gd name="connsiteY17" fmla="*/ 147834 h 946138"/>
              <a:gd name="connsiteX18" fmla="*/ 59135 w 5664202"/>
              <a:gd name="connsiteY18" fmla="*/ 177401 h 946138"/>
              <a:gd name="connsiteX19" fmla="*/ 59135 w 5664202"/>
              <a:gd name="connsiteY19"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118268 w 5664202"/>
              <a:gd name="connsiteY9" fmla="*/ 827870 h 946138"/>
              <a:gd name="connsiteX10" fmla="*/ 118268 w 5664202"/>
              <a:gd name="connsiteY10" fmla="*/ 887004 h 946138"/>
              <a:gd name="connsiteX11" fmla="*/ 59134 w 5664202"/>
              <a:gd name="connsiteY11" fmla="*/ 946138 h 946138"/>
              <a:gd name="connsiteX12" fmla="*/ 0 w 5664202"/>
              <a:gd name="connsiteY12" fmla="*/ 887004 h 946138"/>
              <a:gd name="connsiteX13" fmla="*/ 1 w 5664202"/>
              <a:gd name="connsiteY13" fmla="*/ 177402 h 946138"/>
              <a:gd name="connsiteX14" fmla="*/ 5545934 w 5664202"/>
              <a:gd name="connsiteY14" fmla="*/ 118268 h 946138"/>
              <a:gd name="connsiteX15" fmla="*/ 5605068 w 5664202"/>
              <a:gd name="connsiteY15" fmla="*/ 118268 h 946138"/>
              <a:gd name="connsiteX16" fmla="*/ 5664202 w 5664202"/>
              <a:gd name="connsiteY16" fmla="*/ 59134 h 946138"/>
              <a:gd name="connsiteX17" fmla="*/ 5605068 w 5664202"/>
              <a:gd name="connsiteY17" fmla="*/ 118268 h 946138"/>
              <a:gd name="connsiteX18" fmla="*/ 5605068 w 5664202"/>
              <a:gd name="connsiteY18" fmla="*/ 59135 h 946138"/>
              <a:gd name="connsiteX19" fmla="*/ 5575501 w 5664202"/>
              <a:gd name="connsiteY19" fmla="*/ 88702 h 946138"/>
              <a:gd name="connsiteX20" fmla="*/ 5545934 w 5664202"/>
              <a:gd name="connsiteY20" fmla="*/ 59135 h 946138"/>
              <a:gd name="connsiteX21" fmla="*/ 59135 w 5664202"/>
              <a:gd name="connsiteY21" fmla="*/ 236535 h 946138"/>
              <a:gd name="connsiteX22" fmla="*/ 59135 w 5664202"/>
              <a:gd name="connsiteY22" fmla="*/ 177402 h 946138"/>
              <a:gd name="connsiteX23" fmla="*/ 88702 w 5664202"/>
              <a:gd name="connsiteY23" fmla="*/ 147835 h 946138"/>
              <a:gd name="connsiteX24" fmla="*/ 118269 w 5664202"/>
              <a:gd name="connsiteY24" fmla="*/ 177402 h 946138"/>
              <a:gd name="connsiteX25" fmla="*/ 59135 w 5664202"/>
              <a:gd name="connsiteY25" fmla="*/ 236536 h 946138"/>
              <a:gd name="connsiteX26" fmla="*/ 1 w 5664202"/>
              <a:gd name="connsiteY26" fmla="*/ 177402 h 946138"/>
              <a:gd name="connsiteX27" fmla="*/ 118268 w 5664202"/>
              <a:gd name="connsiteY27" fmla="*/ 177402 h 946138"/>
              <a:gd name="connsiteX28" fmla="*/ 118268 w 5664202"/>
              <a:gd name="connsiteY28" fmla="*/ 827870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2970214 w 5664202"/>
              <a:gd name="connsiteY6" fmla="*/ 139694 h 946138"/>
              <a:gd name="connsiteX7" fmla="*/ 59135 w 5664202"/>
              <a:gd name="connsiteY7" fmla="*/ 118268 h 946138"/>
              <a:gd name="connsiteX8" fmla="*/ 1 w 5664202"/>
              <a:gd name="connsiteY8" fmla="*/ 177402 h 946138"/>
              <a:gd name="connsiteX9" fmla="*/ 1 w 5664202"/>
              <a:gd name="connsiteY9" fmla="*/ 887004 h 946138"/>
              <a:gd name="connsiteX10" fmla="*/ 59135 w 5664202"/>
              <a:gd name="connsiteY10" fmla="*/ 946138 h 946138"/>
              <a:gd name="connsiteX11" fmla="*/ 118269 w 5664202"/>
              <a:gd name="connsiteY11" fmla="*/ 887004 h 946138"/>
              <a:gd name="connsiteX12" fmla="*/ 118268 w 5664202"/>
              <a:gd name="connsiteY12" fmla="*/ 827870 h 946138"/>
              <a:gd name="connsiteX13" fmla="*/ 5605068 w 5664202"/>
              <a:gd name="connsiteY13" fmla="*/ 827870 h 946138"/>
              <a:gd name="connsiteX14" fmla="*/ 5664202 w 5664202"/>
              <a:gd name="connsiteY14" fmla="*/ 768736 h 946138"/>
              <a:gd name="connsiteX15" fmla="*/ 5664201 w 5664202"/>
              <a:gd name="connsiteY15" fmla="*/ 59135 h 946138"/>
              <a:gd name="connsiteX16" fmla="*/ 59135 w 5664202"/>
              <a:gd name="connsiteY16" fmla="*/ 236535 h 946138"/>
              <a:gd name="connsiteX17" fmla="*/ 118269 w 5664202"/>
              <a:gd name="connsiteY17" fmla="*/ 177401 h 946138"/>
              <a:gd name="connsiteX18" fmla="*/ 88702 w 5664202"/>
              <a:gd name="connsiteY18" fmla="*/ 147834 h 946138"/>
              <a:gd name="connsiteX19" fmla="*/ 59135 w 5664202"/>
              <a:gd name="connsiteY19" fmla="*/ 177401 h 946138"/>
              <a:gd name="connsiteX20" fmla="*/ 59135 w 5664202"/>
              <a:gd name="connsiteY20"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118268 w 5664202"/>
              <a:gd name="connsiteY9" fmla="*/ 827870 h 946138"/>
              <a:gd name="connsiteX10" fmla="*/ 118268 w 5664202"/>
              <a:gd name="connsiteY10" fmla="*/ 887004 h 946138"/>
              <a:gd name="connsiteX11" fmla="*/ 59134 w 5664202"/>
              <a:gd name="connsiteY11" fmla="*/ 946138 h 946138"/>
              <a:gd name="connsiteX12" fmla="*/ 0 w 5664202"/>
              <a:gd name="connsiteY12" fmla="*/ 887004 h 946138"/>
              <a:gd name="connsiteX13" fmla="*/ 1 w 5664202"/>
              <a:gd name="connsiteY13" fmla="*/ 177402 h 946138"/>
              <a:gd name="connsiteX14" fmla="*/ 5545934 w 5664202"/>
              <a:gd name="connsiteY14" fmla="*/ 118268 h 946138"/>
              <a:gd name="connsiteX15" fmla="*/ 5605068 w 5664202"/>
              <a:gd name="connsiteY15" fmla="*/ 118268 h 946138"/>
              <a:gd name="connsiteX16" fmla="*/ 5664202 w 5664202"/>
              <a:gd name="connsiteY16" fmla="*/ 59134 h 946138"/>
              <a:gd name="connsiteX17" fmla="*/ 5605068 w 5664202"/>
              <a:gd name="connsiteY17" fmla="*/ 118268 h 946138"/>
              <a:gd name="connsiteX18" fmla="*/ 5605068 w 5664202"/>
              <a:gd name="connsiteY18" fmla="*/ 59135 h 946138"/>
              <a:gd name="connsiteX19" fmla="*/ 5575501 w 5664202"/>
              <a:gd name="connsiteY19" fmla="*/ 88702 h 946138"/>
              <a:gd name="connsiteX20" fmla="*/ 5545934 w 5664202"/>
              <a:gd name="connsiteY20" fmla="*/ 59135 h 946138"/>
              <a:gd name="connsiteX21" fmla="*/ 59135 w 5664202"/>
              <a:gd name="connsiteY21" fmla="*/ 236535 h 946138"/>
              <a:gd name="connsiteX22" fmla="*/ 59135 w 5664202"/>
              <a:gd name="connsiteY22" fmla="*/ 177402 h 946138"/>
              <a:gd name="connsiteX23" fmla="*/ 88702 w 5664202"/>
              <a:gd name="connsiteY23" fmla="*/ 147835 h 946138"/>
              <a:gd name="connsiteX24" fmla="*/ 118269 w 5664202"/>
              <a:gd name="connsiteY24" fmla="*/ 177402 h 946138"/>
              <a:gd name="connsiteX25" fmla="*/ 59135 w 5664202"/>
              <a:gd name="connsiteY25" fmla="*/ 236536 h 946138"/>
              <a:gd name="connsiteX26" fmla="*/ 1 w 5664202"/>
              <a:gd name="connsiteY26" fmla="*/ 177402 h 946138"/>
              <a:gd name="connsiteX27" fmla="*/ 118268 w 5664202"/>
              <a:gd name="connsiteY27" fmla="*/ 177402 h 946138"/>
              <a:gd name="connsiteX28" fmla="*/ 118268 w 5664202"/>
              <a:gd name="connsiteY28" fmla="*/ 827870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2970214 w 5664202"/>
              <a:gd name="connsiteY6" fmla="*/ 139694 h 946138"/>
              <a:gd name="connsiteX7" fmla="*/ 59135 w 5664202"/>
              <a:gd name="connsiteY7" fmla="*/ 118268 h 946138"/>
              <a:gd name="connsiteX8" fmla="*/ 1 w 5664202"/>
              <a:gd name="connsiteY8" fmla="*/ 177402 h 946138"/>
              <a:gd name="connsiteX9" fmla="*/ 1 w 5664202"/>
              <a:gd name="connsiteY9" fmla="*/ 887004 h 946138"/>
              <a:gd name="connsiteX10" fmla="*/ 59135 w 5664202"/>
              <a:gd name="connsiteY10" fmla="*/ 946138 h 946138"/>
              <a:gd name="connsiteX11" fmla="*/ 118269 w 5664202"/>
              <a:gd name="connsiteY11" fmla="*/ 887004 h 946138"/>
              <a:gd name="connsiteX12" fmla="*/ 118268 w 5664202"/>
              <a:gd name="connsiteY12" fmla="*/ 827870 h 946138"/>
              <a:gd name="connsiteX13" fmla="*/ 5605068 w 5664202"/>
              <a:gd name="connsiteY13" fmla="*/ 827870 h 946138"/>
              <a:gd name="connsiteX14" fmla="*/ 5664202 w 5664202"/>
              <a:gd name="connsiteY14" fmla="*/ 768736 h 946138"/>
              <a:gd name="connsiteX15" fmla="*/ 5664201 w 5664202"/>
              <a:gd name="connsiteY15" fmla="*/ 59135 h 946138"/>
              <a:gd name="connsiteX16" fmla="*/ 59135 w 5664202"/>
              <a:gd name="connsiteY16" fmla="*/ 236535 h 946138"/>
              <a:gd name="connsiteX17" fmla="*/ 118269 w 5664202"/>
              <a:gd name="connsiteY17" fmla="*/ 177401 h 946138"/>
              <a:gd name="connsiteX18" fmla="*/ 88702 w 5664202"/>
              <a:gd name="connsiteY18" fmla="*/ 147834 h 946138"/>
              <a:gd name="connsiteX19" fmla="*/ 59135 w 5664202"/>
              <a:gd name="connsiteY19" fmla="*/ 177401 h 946138"/>
              <a:gd name="connsiteX20" fmla="*/ 59135 w 5664202"/>
              <a:gd name="connsiteY20"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118268 w 5664202"/>
              <a:gd name="connsiteY9" fmla="*/ 827870 h 946138"/>
              <a:gd name="connsiteX10" fmla="*/ 118268 w 5664202"/>
              <a:gd name="connsiteY10" fmla="*/ 887004 h 946138"/>
              <a:gd name="connsiteX11" fmla="*/ 59134 w 5664202"/>
              <a:gd name="connsiteY11" fmla="*/ 946138 h 946138"/>
              <a:gd name="connsiteX12" fmla="*/ 0 w 5664202"/>
              <a:gd name="connsiteY12" fmla="*/ 887004 h 946138"/>
              <a:gd name="connsiteX13" fmla="*/ 1 w 5664202"/>
              <a:gd name="connsiteY13" fmla="*/ 177402 h 946138"/>
              <a:gd name="connsiteX14" fmla="*/ 5545934 w 5664202"/>
              <a:gd name="connsiteY14" fmla="*/ 118268 h 946138"/>
              <a:gd name="connsiteX15" fmla="*/ 5605068 w 5664202"/>
              <a:gd name="connsiteY15" fmla="*/ 118268 h 946138"/>
              <a:gd name="connsiteX16" fmla="*/ 5664202 w 5664202"/>
              <a:gd name="connsiteY16" fmla="*/ 59134 h 946138"/>
              <a:gd name="connsiteX17" fmla="*/ 5605068 w 5664202"/>
              <a:gd name="connsiteY17" fmla="*/ 118268 h 946138"/>
              <a:gd name="connsiteX18" fmla="*/ 5605068 w 5664202"/>
              <a:gd name="connsiteY18" fmla="*/ 59135 h 946138"/>
              <a:gd name="connsiteX19" fmla="*/ 5575501 w 5664202"/>
              <a:gd name="connsiteY19" fmla="*/ 88702 h 946138"/>
              <a:gd name="connsiteX20" fmla="*/ 5545934 w 5664202"/>
              <a:gd name="connsiteY20" fmla="*/ 59135 h 946138"/>
              <a:gd name="connsiteX21" fmla="*/ 59135 w 5664202"/>
              <a:gd name="connsiteY21" fmla="*/ 236535 h 946138"/>
              <a:gd name="connsiteX22" fmla="*/ 59135 w 5664202"/>
              <a:gd name="connsiteY22" fmla="*/ 177402 h 946138"/>
              <a:gd name="connsiteX23" fmla="*/ 88702 w 5664202"/>
              <a:gd name="connsiteY23" fmla="*/ 147835 h 946138"/>
              <a:gd name="connsiteX24" fmla="*/ 118269 w 5664202"/>
              <a:gd name="connsiteY24" fmla="*/ 177402 h 946138"/>
              <a:gd name="connsiteX25" fmla="*/ 59135 w 5664202"/>
              <a:gd name="connsiteY25" fmla="*/ 236536 h 946138"/>
              <a:gd name="connsiteX26" fmla="*/ 1 w 5664202"/>
              <a:gd name="connsiteY26" fmla="*/ 177402 h 946138"/>
              <a:gd name="connsiteX27" fmla="*/ 118268 w 5664202"/>
              <a:gd name="connsiteY27" fmla="*/ 177402 h 946138"/>
              <a:gd name="connsiteX28" fmla="*/ 118268 w 5664202"/>
              <a:gd name="connsiteY28" fmla="*/ 827870 h 946138"/>
              <a:gd name="connsiteX29" fmla="*/ 5075239 w 5664202"/>
              <a:gd name="connsiteY29"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2970214 w 5664202"/>
              <a:gd name="connsiteY6" fmla="*/ 139694 h 946138"/>
              <a:gd name="connsiteX7" fmla="*/ 59135 w 5664202"/>
              <a:gd name="connsiteY7" fmla="*/ 118268 h 946138"/>
              <a:gd name="connsiteX8" fmla="*/ 1 w 5664202"/>
              <a:gd name="connsiteY8" fmla="*/ 177402 h 946138"/>
              <a:gd name="connsiteX9" fmla="*/ 1 w 5664202"/>
              <a:gd name="connsiteY9" fmla="*/ 887004 h 946138"/>
              <a:gd name="connsiteX10" fmla="*/ 59135 w 5664202"/>
              <a:gd name="connsiteY10" fmla="*/ 946138 h 946138"/>
              <a:gd name="connsiteX11" fmla="*/ 118269 w 5664202"/>
              <a:gd name="connsiteY11" fmla="*/ 887004 h 946138"/>
              <a:gd name="connsiteX12" fmla="*/ 118268 w 5664202"/>
              <a:gd name="connsiteY12" fmla="*/ 827870 h 946138"/>
              <a:gd name="connsiteX13" fmla="*/ 5605068 w 5664202"/>
              <a:gd name="connsiteY13" fmla="*/ 827870 h 946138"/>
              <a:gd name="connsiteX14" fmla="*/ 5664202 w 5664202"/>
              <a:gd name="connsiteY14" fmla="*/ 768736 h 946138"/>
              <a:gd name="connsiteX15" fmla="*/ 5664201 w 5664202"/>
              <a:gd name="connsiteY15" fmla="*/ 59135 h 946138"/>
              <a:gd name="connsiteX16" fmla="*/ 59135 w 5664202"/>
              <a:gd name="connsiteY16" fmla="*/ 236535 h 946138"/>
              <a:gd name="connsiteX17" fmla="*/ 118269 w 5664202"/>
              <a:gd name="connsiteY17" fmla="*/ 177401 h 946138"/>
              <a:gd name="connsiteX18" fmla="*/ 88702 w 5664202"/>
              <a:gd name="connsiteY18" fmla="*/ 147834 h 946138"/>
              <a:gd name="connsiteX19" fmla="*/ 59135 w 5664202"/>
              <a:gd name="connsiteY19" fmla="*/ 177401 h 946138"/>
              <a:gd name="connsiteX20" fmla="*/ 59135 w 5664202"/>
              <a:gd name="connsiteY20"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3698876 w 5664202"/>
              <a:gd name="connsiteY9" fmla="*/ 854069 h 946138"/>
              <a:gd name="connsiteX10" fmla="*/ 118268 w 5664202"/>
              <a:gd name="connsiteY10" fmla="*/ 827870 h 946138"/>
              <a:gd name="connsiteX11" fmla="*/ 118268 w 5664202"/>
              <a:gd name="connsiteY11" fmla="*/ 887004 h 946138"/>
              <a:gd name="connsiteX12" fmla="*/ 59134 w 5664202"/>
              <a:gd name="connsiteY12" fmla="*/ 946138 h 946138"/>
              <a:gd name="connsiteX13" fmla="*/ 0 w 5664202"/>
              <a:gd name="connsiteY13" fmla="*/ 887004 h 946138"/>
              <a:gd name="connsiteX14" fmla="*/ 1 w 5664202"/>
              <a:gd name="connsiteY14" fmla="*/ 177402 h 946138"/>
              <a:gd name="connsiteX15" fmla="*/ 5545934 w 5664202"/>
              <a:gd name="connsiteY15" fmla="*/ 118268 h 946138"/>
              <a:gd name="connsiteX16" fmla="*/ 5605068 w 5664202"/>
              <a:gd name="connsiteY16" fmla="*/ 118268 h 946138"/>
              <a:gd name="connsiteX17" fmla="*/ 5664202 w 5664202"/>
              <a:gd name="connsiteY17" fmla="*/ 59134 h 946138"/>
              <a:gd name="connsiteX18" fmla="*/ 5605068 w 5664202"/>
              <a:gd name="connsiteY18" fmla="*/ 118268 h 946138"/>
              <a:gd name="connsiteX19" fmla="*/ 5605068 w 5664202"/>
              <a:gd name="connsiteY19" fmla="*/ 59135 h 946138"/>
              <a:gd name="connsiteX20" fmla="*/ 5575501 w 5664202"/>
              <a:gd name="connsiteY20" fmla="*/ 88702 h 946138"/>
              <a:gd name="connsiteX21" fmla="*/ 5545934 w 5664202"/>
              <a:gd name="connsiteY21" fmla="*/ 59135 h 946138"/>
              <a:gd name="connsiteX22" fmla="*/ 59135 w 5664202"/>
              <a:gd name="connsiteY22" fmla="*/ 236535 h 946138"/>
              <a:gd name="connsiteX23" fmla="*/ 59135 w 5664202"/>
              <a:gd name="connsiteY23" fmla="*/ 177402 h 946138"/>
              <a:gd name="connsiteX24" fmla="*/ 88702 w 5664202"/>
              <a:gd name="connsiteY24" fmla="*/ 147835 h 946138"/>
              <a:gd name="connsiteX25" fmla="*/ 118269 w 5664202"/>
              <a:gd name="connsiteY25" fmla="*/ 177402 h 946138"/>
              <a:gd name="connsiteX26" fmla="*/ 59135 w 5664202"/>
              <a:gd name="connsiteY26" fmla="*/ 236536 h 946138"/>
              <a:gd name="connsiteX27" fmla="*/ 1 w 5664202"/>
              <a:gd name="connsiteY27" fmla="*/ 177402 h 946138"/>
              <a:gd name="connsiteX28" fmla="*/ 118268 w 5664202"/>
              <a:gd name="connsiteY28" fmla="*/ 177402 h 946138"/>
              <a:gd name="connsiteX29" fmla="*/ 118268 w 5664202"/>
              <a:gd name="connsiteY29" fmla="*/ 827870 h 946138"/>
              <a:gd name="connsiteX30" fmla="*/ 5075239 w 5664202"/>
              <a:gd name="connsiteY30"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2970214 w 5664202"/>
              <a:gd name="connsiteY6" fmla="*/ 139694 h 946138"/>
              <a:gd name="connsiteX7" fmla="*/ 59135 w 5664202"/>
              <a:gd name="connsiteY7" fmla="*/ 118268 h 946138"/>
              <a:gd name="connsiteX8" fmla="*/ 1 w 5664202"/>
              <a:gd name="connsiteY8" fmla="*/ 177402 h 946138"/>
              <a:gd name="connsiteX9" fmla="*/ 1 w 5664202"/>
              <a:gd name="connsiteY9" fmla="*/ 887004 h 946138"/>
              <a:gd name="connsiteX10" fmla="*/ 59135 w 5664202"/>
              <a:gd name="connsiteY10" fmla="*/ 946138 h 946138"/>
              <a:gd name="connsiteX11" fmla="*/ 118269 w 5664202"/>
              <a:gd name="connsiteY11" fmla="*/ 887004 h 946138"/>
              <a:gd name="connsiteX12" fmla="*/ 118268 w 5664202"/>
              <a:gd name="connsiteY12" fmla="*/ 827870 h 946138"/>
              <a:gd name="connsiteX13" fmla="*/ 5605068 w 5664202"/>
              <a:gd name="connsiteY13" fmla="*/ 827870 h 946138"/>
              <a:gd name="connsiteX14" fmla="*/ 5664202 w 5664202"/>
              <a:gd name="connsiteY14" fmla="*/ 768736 h 946138"/>
              <a:gd name="connsiteX15" fmla="*/ 5664201 w 5664202"/>
              <a:gd name="connsiteY15" fmla="*/ 59135 h 946138"/>
              <a:gd name="connsiteX16" fmla="*/ 59135 w 5664202"/>
              <a:gd name="connsiteY16" fmla="*/ 236535 h 946138"/>
              <a:gd name="connsiteX17" fmla="*/ 118269 w 5664202"/>
              <a:gd name="connsiteY17" fmla="*/ 177401 h 946138"/>
              <a:gd name="connsiteX18" fmla="*/ 88702 w 5664202"/>
              <a:gd name="connsiteY18" fmla="*/ 147834 h 946138"/>
              <a:gd name="connsiteX19" fmla="*/ 59135 w 5664202"/>
              <a:gd name="connsiteY19" fmla="*/ 177401 h 946138"/>
              <a:gd name="connsiteX20" fmla="*/ 59135 w 5664202"/>
              <a:gd name="connsiteY20"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3698876 w 5664202"/>
              <a:gd name="connsiteY9" fmla="*/ 854069 h 946138"/>
              <a:gd name="connsiteX10" fmla="*/ 484189 w 5664202"/>
              <a:gd name="connsiteY10" fmla="*/ 801682 h 946138"/>
              <a:gd name="connsiteX11" fmla="*/ 118268 w 5664202"/>
              <a:gd name="connsiteY11" fmla="*/ 827870 h 946138"/>
              <a:gd name="connsiteX12" fmla="*/ 118268 w 5664202"/>
              <a:gd name="connsiteY12" fmla="*/ 887004 h 946138"/>
              <a:gd name="connsiteX13" fmla="*/ 59134 w 5664202"/>
              <a:gd name="connsiteY13" fmla="*/ 946138 h 946138"/>
              <a:gd name="connsiteX14" fmla="*/ 0 w 5664202"/>
              <a:gd name="connsiteY14" fmla="*/ 887004 h 946138"/>
              <a:gd name="connsiteX15" fmla="*/ 1 w 5664202"/>
              <a:gd name="connsiteY15" fmla="*/ 177402 h 946138"/>
              <a:gd name="connsiteX16" fmla="*/ 5545934 w 5664202"/>
              <a:gd name="connsiteY16" fmla="*/ 118268 h 946138"/>
              <a:gd name="connsiteX17" fmla="*/ 5605068 w 5664202"/>
              <a:gd name="connsiteY17" fmla="*/ 118268 h 946138"/>
              <a:gd name="connsiteX18" fmla="*/ 5664202 w 5664202"/>
              <a:gd name="connsiteY18" fmla="*/ 59134 h 946138"/>
              <a:gd name="connsiteX19" fmla="*/ 5605068 w 5664202"/>
              <a:gd name="connsiteY19" fmla="*/ 118268 h 946138"/>
              <a:gd name="connsiteX20" fmla="*/ 5605068 w 5664202"/>
              <a:gd name="connsiteY20" fmla="*/ 59135 h 946138"/>
              <a:gd name="connsiteX21" fmla="*/ 5575501 w 5664202"/>
              <a:gd name="connsiteY21" fmla="*/ 88702 h 946138"/>
              <a:gd name="connsiteX22" fmla="*/ 5545934 w 5664202"/>
              <a:gd name="connsiteY22" fmla="*/ 59135 h 946138"/>
              <a:gd name="connsiteX23" fmla="*/ 59135 w 5664202"/>
              <a:gd name="connsiteY23" fmla="*/ 236535 h 946138"/>
              <a:gd name="connsiteX24" fmla="*/ 59135 w 5664202"/>
              <a:gd name="connsiteY24" fmla="*/ 177402 h 946138"/>
              <a:gd name="connsiteX25" fmla="*/ 88702 w 5664202"/>
              <a:gd name="connsiteY25" fmla="*/ 147835 h 946138"/>
              <a:gd name="connsiteX26" fmla="*/ 118269 w 5664202"/>
              <a:gd name="connsiteY26" fmla="*/ 177402 h 946138"/>
              <a:gd name="connsiteX27" fmla="*/ 59135 w 5664202"/>
              <a:gd name="connsiteY27" fmla="*/ 236536 h 946138"/>
              <a:gd name="connsiteX28" fmla="*/ 1 w 5664202"/>
              <a:gd name="connsiteY28" fmla="*/ 177402 h 946138"/>
              <a:gd name="connsiteX29" fmla="*/ 118268 w 5664202"/>
              <a:gd name="connsiteY29" fmla="*/ 177402 h 946138"/>
              <a:gd name="connsiteX30" fmla="*/ 118268 w 5664202"/>
              <a:gd name="connsiteY30" fmla="*/ 827870 h 946138"/>
              <a:gd name="connsiteX31" fmla="*/ 5075239 w 5664202"/>
              <a:gd name="connsiteY31"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3698876 w 5664202"/>
              <a:gd name="connsiteY9" fmla="*/ 854069 h 946138"/>
              <a:gd name="connsiteX10" fmla="*/ 484189 w 5664202"/>
              <a:gd name="connsiteY10" fmla="*/ 801682 h 946138"/>
              <a:gd name="connsiteX11" fmla="*/ 118268 w 5664202"/>
              <a:gd name="connsiteY11" fmla="*/ 827870 h 946138"/>
              <a:gd name="connsiteX12" fmla="*/ 118268 w 5664202"/>
              <a:gd name="connsiteY12" fmla="*/ 887004 h 946138"/>
              <a:gd name="connsiteX13" fmla="*/ 59134 w 5664202"/>
              <a:gd name="connsiteY13" fmla="*/ 946138 h 946138"/>
              <a:gd name="connsiteX14" fmla="*/ 0 w 5664202"/>
              <a:gd name="connsiteY14" fmla="*/ 887004 h 946138"/>
              <a:gd name="connsiteX15" fmla="*/ 1 w 5664202"/>
              <a:gd name="connsiteY15" fmla="*/ 177402 h 946138"/>
              <a:gd name="connsiteX16" fmla="*/ 5545934 w 5664202"/>
              <a:gd name="connsiteY16" fmla="*/ 118268 h 946138"/>
              <a:gd name="connsiteX17" fmla="*/ 5605068 w 5664202"/>
              <a:gd name="connsiteY17" fmla="*/ 118268 h 946138"/>
              <a:gd name="connsiteX18" fmla="*/ 5664202 w 5664202"/>
              <a:gd name="connsiteY18" fmla="*/ 59134 h 946138"/>
              <a:gd name="connsiteX19" fmla="*/ 5605068 w 5664202"/>
              <a:gd name="connsiteY19" fmla="*/ 118268 h 946138"/>
              <a:gd name="connsiteX20" fmla="*/ 5605068 w 5664202"/>
              <a:gd name="connsiteY20" fmla="*/ 59135 h 946138"/>
              <a:gd name="connsiteX21" fmla="*/ 5575501 w 5664202"/>
              <a:gd name="connsiteY21" fmla="*/ 88702 h 946138"/>
              <a:gd name="connsiteX22" fmla="*/ 5545934 w 5664202"/>
              <a:gd name="connsiteY22" fmla="*/ 59135 h 946138"/>
              <a:gd name="connsiteX23" fmla="*/ 59135 w 5664202"/>
              <a:gd name="connsiteY23" fmla="*/ 236535 h 946138"/>
              <a:gd name="connsiteX24" fmla="*/ 59135 w 5664202"/>
              <a:gd name="connsiteY24" fmla="*/ 177402 h 946138"/>
              <a:gd name="connsiteX25" fmla="*/ 88702 w 5664202"/>
              <a:gd name="connsiteY25" fmla="*/ 147835 h 946138"/>
              <a:gd name="connsiteX26" fmla="*/ 118269 w 5664202"/>
              <a:gd name="connsiteY26" fmla="*/ 177402 h 946138"/>
              <a:gd name="connsiteX27" fmla="*/ 59135 w 5664202"/>
              <a:gd name="connsiteY27" fmla="*/ 236536 h 946138"/>
              <a:gd name="connsiteX28" fmla="*/ 1 w 5664202"/>
              <a:gd name="connsiteY28" fmla="*/ 177402 h 946138"/>
              <a:gd name="connsiteX29" fmla="*/ 118268 w 5664202"/>
              <a:gd name="connsiteY29" fmla="*/ 177402 h 946138"/>
              <a:gd name="connsiteX30" fmla="*/ 118268 w 5664202"/>
              <a:gd name="connsiteY30" fmla="*/ 827870 h 946138"/>
              <a:gd name="connsiteX31" fmla="*/ 5075239 w 5664202"/>
              <a:gd name="connsiteY31"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59135 w 5664202"/>
              <a:gd name="connsiteY1" fmla="*/ 118268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18268 w 5664202"/>
              <a:gd name="connsiteY30" fmla="*/ 177402 h 946138"/>
              <a:gd name="connsiteX31" fmla="*/ 118268 w 5664202"/>
              <a:gd name="connsiteY31" fmla="*/ 827870 h 946138"/>
              <a:gd name="connsiteX32" fmla="*/ 5075239 w 5664202"/>
              <a:gd name="connsiteY32"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73423 w 5664202"/>
              <a:gd name="connsiteY1" fmla="*/ 89693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18268 w 5664202"/>
              <a:gd name="connsiteY30" fmla="*/ 177402 h 946138"/>
              <a:gd name="connsiteX31" fmla="*/ 118268 w 5664202"/>
              <a:gd name="connsiteY31" fmla="*/ 827870 h 946138"/>
              <a:gd name="connsiteX32" fmla="*/ 5075239 w 5664202"/>
              <a:gd name="connsiteY32"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73423 w 5664202"/>
              <a:gd name="connsiteY1" fmla="*/ 89693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42081 w 5664202"/>
              <a:gd name="connsiteY30" fmla="*/ 186927 h 946138"/>
              <a:gd name="connsiteX31" fmla="*/ 118268 w 5664202"/>
              <a:gd name="connsiteY31" fmla="*/ 827870 h 946138"/>
              <a:gd name="connsiteX32" fmla="*/ 5075239 w 5664202"/>
              <a:gd name="connsiteY32"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73423 w 5664202"/>
              <a:gd name="connsiteY1" fmla="*/ 89693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42081 w 5664202"/>
              <a:gd name="connsiteY30" fmla="*/ 186927 h 946138"/>
              <a:gd name="connsiteX31" fmla="*/ 80168 w 5664202"/>
              <a:gd name="connsiteY31" fmla="*/ 804058 h 946138"/>
              <a:gd name="connsiteX32" fmla="*/ 5075239 w 5664202"/>
              <a:gd name="connsiteY32"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73423 w 5664202"/>
              <a:gd name="connsiteY1" fmla="*/ 89693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42081 w 5664202"/>
              <a:gd name="connsiteY30" fmla="*/ 186927 h 946138"/>
              <a:gd name="connsiteX31" fmla="*/ 113506 w 5664202"/>
              <a:gd name="connsiteY31" fmla="*/ 832633 h 946138"/>
              <a:gd name="connsiteX32" fmla="*/ 5075239 w 5664202"/>
              <a:gd name="connsiteY32" fmla="*/ 92069 h 946138"/>
              <a:gd name="connsiteX0" fmla="*/ 5664201 w 5664202"/>
              <a:gd name="connsiteY0" fmla="*/ 59135 h 946138"/>
              <a:gd name="connsiteX1" fmla="*/ 5605067 w 5664202"/>
              <a:gd name="connsiteY1" fmla="*/ 118269 h 946138"/>
              <a:gd name="connsiteX2" fmla="*/ 5605068 w 5664202"/>
              <a:gd name="connsiteY2" fmla="*/ 59135 h 946138"/>
              <a:gd name="connsiteX3" fmla="*/ 5575501 w 5664202"/>
              <a:gd name="connsiteY3" fmla="*/ 88702 h 946138"/>
              <a:gd name="connsiteX4" fmla="*/ 5545934 w 5664202"/>
              <a:gd name="connsiteY4" fmla="*/ 59135 h 946138"/>
              <a:gd name="connsiteX5" fmla="*/ 5545934 w 5664202"/>
              <a:gd name="connsiteY5" fmla="*/ 118268 h 946138"/>
              <a:gd name="connsiteX6" fmla="*/ 4537076 w 5664202"/>
              <a:gd name="connsiteY6" fmla="*/ 163507 h 946138"/>
              <a:gd name="connsiteX7" fmla="*/ 2970214 w 5664202"/>
              <a:gd name="connsiteY7" fmla="*/ 139694 h 946138"/>
              <a:gd name="connsiteX8" fmla="*/ 59135 w 5664202"/>
              <a:gd name="connsiteY8" fmla="*/ 118268 h 946138"/>
              <a:gd name="connsiteX9" fmla="*/ 1 w 5664202"/>
              <a:gd name="connsiteY9" fmla="*/ 177402 h 946138"/>
              <a:gd name="connsiteX10" fmla="*/ 1 w 5664202"/>
              <a:gd name="connsiteY10" fmla="*/ 887004 h 946138"/>
              <a:gd name="connsiteX11" fmla="*/ 59135 w 5664202"/>
              <a:gd name="connsiteY11" fmla="*/ 946138 h 946138"/>
              <a:gd name="connsiteX12" fmla="*/ 118269 w 5664202"/>
              <a:gd name="connsiteY12" fmla="*/ 887004 h 946138"/>
              <a:gd name="connsiteX13" fmla="*/ 118268 w 5664202"/>
              <a:gd name="connsiteY13" fmla="*/ 827870 h 946138"/>
              <a:gd name="connsiteX14" fmla="*/ 5605068 w 5664202"/>
              <a:gd name="connsiteY14" fmla="*/ 827870 h 946138"/>
              <a:gd name="connsiteX15" fmla="*/ 5664202 w 5664202"/>
              <a:gd name="connsiteY15" fmla="*/ 768736 h 946138"/>
              <a:gd name="connsiteX16" fmla="*/ 5664201 w 5664202"/>
              <a:gd name="connsiteY16" fmla="*/ 59135 h 946138"/>
              <a:gd name="connsiteX17" fmla="*/ 59135 w 5664202"/>
              <a:gd name="connsiteY17" fmla="*/ 236535 h 946138"/>
              <a:gd name="connsiteX18" fmla="*/ 118269 w 5664202"/>
              <a:gd name="connsiteY18" fmla="*/ 177401 h 946138"/>
              <a:gd name="connsiteX19" fmla="*/ 88702 w 5664202"/>
              <a:gd name="connsiteY19" fmla="*/ 147834 h 946138"/>
              <a:gd name="connsiteX20" fmla="*/ 59135 w 5664202"/>
              <a:gd name="connsiteY20" fmla="*/ 177401 h 946138"/>
              <a:gd name="connsiteX21" fmla="*/ 59135 w 5664202"/>
              <a:gd name="connsiteY21" fmla="*/ 236535 h 946138"/>
              <a:gd name="connsiteX0" fmla="*/ 59135 w 5664202"/>
              <a:gd name="connsiteY0" fmla="*/ 236535 h 946138"/>
              <a:gd name="connsiteX1" fmla="*/ 118269 w 5664202"/>
              <a:gd name="connsiteY1" fmla="*/ 177401 h 946138"/>
              <a:gd name="connsiteX2" fmla="*/ 88702 w 5664202"/>
              <a:gd name="connsiteY2" fmla="*/ 147834 h 946138"/>
              <a:gd name="connsiteX3" fmla="*/ 59135 w 5664202"/>
              <a:gd name="connsiteY3" fmla="*/ 177401 h 946138"/>
              <a:gd name="connsiteX4" fmla="*/ 59135 w 5664202"/>
              <a:gd name="connsiteY4" fmla="*/ 236535 h 946138"/>
              <a:gd name="connsiteX5" fmla="*/ 5605068 w 5664202"/>
              <a:gd name="connsiteY5" fmla="*/ 118268 h 946138"/>
              <a:gd name="connsiteX6" fmla="*/ 5664202 w 5664202"/>
              <a:gd name="connsiteY6" fmla="*/ 59134 h 946138"/>
              <a:gd name="connsiteX7" fmla="*/ 5605068 w 5664202"/>
              <a:gd name="connsiteY7" fmla="*/ 0 h 946138"/>
              <a:gd name="connsiteX8" fmla="*/ 5545934 w 5664202"/>
              <a:gd name="connsiteY8" fmla="*/ 59134 h 946138"/>
              <a:gd name="connsiteX9" fmla="*/ 5575501 w 5664202"/>
              <a:gd name="connsiteY9" fmla="*/ 88701 h 946138"/>
              <a:gd name="connsiteX10" fmla="*/ 5605068 w 5664202"/>
              <a:gd name="connsiteY10" fmla="*/ 59134 h 946138"/>
              <a:gd name="connsiteX11" fmla="*/ 5605068 w 5664202"/>
              <a:gd name="connsiteY11" fmla="*/ 118268 h 946138"/>
              <a:gd name="connsiteX0" fmla="*/ 1 w 5664202"/>
              <a:gd name="connsiteY0" fmla="*/ 177402 h 946138"/>
              <a:gd name="connsiteX1" fmla="*/ 73423 w 5664202"/>
              <a:gd name="connsiteY1" fmla="*/ 89693 h 946138"/>
              <a:gd name="connsiteX2" fmla="*/ 665164 w 5664202"/>
              <a:gd name="connsiteY2" fmla="*/ 92069 h 946138"/>
              <a:gd name="connsiteX3" fmla="*/ 5545934 w 5664202"/>
              <a:gd name="connsiteY3" fmla="*/ 118268 h 946138"/>
              <a:gd name="connsiteX4" fmla="*/ 5545934 w 5664202"/>
              <a:gd name="connsiteY4" fmla="*/ 59135 h 946138"/>
              <a:gd name="connsiteX5" fmla="*/ 5605068 w 5664202"/>
              <a:gd name="connsiteY5" fmla="*/ 1 h 946138"/>
              <a:gd name="connsiteX6" fmla="*/ 5664202 w 5664202"/>
              <a:gd name="connsiteY6" fmla="*/ 59135 h 946138"/>
              <a:gd name="connsiteX7" fmla="*/ 5664201 w 5664202"/>
              <a:gd name="connsiteY7" fmla="*/ 768737 h 946138"/>
              <a:gd name="connsiteX8" fmla="*/ 5605067 w 5664202"/>
              <a:gd name="connsiteY8" fmla="*/ 827871 h 946138"/>
              <a:gd name="connsiteX9" fmla="*/ 4775201 w 5664202"/>
              <a:gd name="connsiteY9" fmla="*/ 806444 h 946138"/>
              <a:gd name="connsiteX10" fmla="*/ 3698876 w 5664202"/>
              <a:gd name="connsiteY10" fmla="*/ 854069 h 946138"/>
              <a:gd name="connsiteX11" fmla="*/ 484189 w 5664202"/>
              <a:gd name="connsiteY11" fmla="*/ 801682 h 946138"/>
              <a:gd name="connsiteX12" fmla="*/ 118268 w 5664202"/>
              <a:gd name="connsiteY12" fmla="*/ 827870 h 946138"/>
              <a:gd name="connsiteX13" fmla="*/ 118268 w 5664202"/>
              <a:gd name="connsiteY13" fmla="*/ 887004 h 946138"/>
              <a:gd name="connsiteX14" fmla="*/ 59134 w 5664202"/>
              <a:gd name="connsiteY14" fmla="*/ 946138 h 946138"/>
              <a:gd name="connsiteX15" fmla="*/ 0 w 5664202"/>
              <a:gd name="connsiteY15" fmla="*/ 887004 h 946138"/>
              <a:gd name="connsiteX16" fmla="*/ 1 w 5664202"/>
              <a:gd name="connsiteY16" fmla="*/ 177402 h 946138"/>
              <a:gd name="connsiteX17" fmla="*/ 5545934 w 5664202"/>
              <a:gd name="connsiteY17" fmla="*/ 118268 h 946138"/>
              <a:gd name="connsiteX18" fmla="*/ 5605068 w 5664202"/>
              <a:gd name="connsiteY18" fmla="*/ 118268 h 946138"/>
              <a:gd name="connsiteX19" fmla="*/ 5664202 w 5664202"/>
              <a:gd name="connsiteY19" fmla="*/ 59134 h 946138"/>
              <a:gd name="connsiteX20" fmla="*/ 5605068 w 5664202"/>
              <a:gd name="connsiteY20" fmla="*/ 118268 h 946138"/>
              <a:gd name="connsiteX21" fmla="*/ 5605068 w 5664202"/>
              <a:gd name="connsiteY21" fmla="*/ 59135 h 946138"/>
              <a:gd name="connsiteX22" fmla="*/ 5575501 w 5664202"/>
              <a:gd name="connsiteY22" fmla="*/ 88702 h 946138"/>
              <a:gd name="connsiteX23" fmla="*/ 5545934 w 5664202"/>
              <a:gd name="connsiteY23" fmla="*/ 59135 h 946138"/>
              <a:gd name="connsiteX24" fmla="*/ 59135 w 5664202"/>
              <a:gd name="connsiteY24" fmla="*/ 236535 h 946138"/>
              <a:gd name="connsiteX25" fmla="*/ 59135 w 5664202"/>
              <a:gd name="connsiteY25" fmla="*/ 177402 h 946138"/>
              <a:gd name="connsiteX26" fmla="*/ 88702 w 5664202"/>
              <a:gd name="connsiteY26" fmla="*/ 147835 h 946138"/>
              <a:gd name="connsiteX27" fmla="*/ 118269 w 5664202"/>
              <a:gd name="connsiteY27" fmla="*/ 177402 h 946138"/>
              <a:gd name="connsiteX28" fmla="*/ 59135 w 5664202"/>
              <a:gd name="connsiteY28" fmla="*/ 236536 h 946138"/>
              <a:gd name="connsiteX29" fmla="*/ 1 w 5664202"/>
              <a:gd name="connsiteY29" fmla="*/ 177402 h 946138"/>
              <a:gd name="connsiteX30" fmla="*/ 142081 w 5664202"/>
              <a:gd name="connsiteY30" fmla="*/ 186927 h 946138"/>
              <a:gd name="connsiteX31" fmla="*/ 113506 w 5664202"/>
              <a:gd name="connsiteY31" fmla="*/ 832633 h 946138"/>
              <a:gd name="connsiteX0" fmla="*/ 5676900 w 5676901"/>
              <a:gd name="connsiteY0" fmla="*/ 59135 h 947373"/>
              <a:gd name="connsiteX1" fmla="*/ 5617766 w 5676901"/>
              <a:gd name="connsiteY1" fmla="*/ 118269 h 947373"/>
              <a:gd name="connsiteX2" fmla="*/ 5617767 w 5676901"/>
              <a:gd name="connsiteY2" fmla="*/ 59135 h 947373"/>
              <a:gd name="connsiteX3" fmla="*/ 5588200 w 5676901"/>
              <a:gd name="connsiteY3" fmla="*/ 88702 h 947373"/>
              <a:gd name="connsiteX4" fmla="*/ 5558633 w 5676901"/>
              <a:gd name="connsiteY4" fmla="*/ 59135 h 947373"/>
              <a:gd name="connsiteX5" fmla="*/ 5558633 w 5676901"/>
              <a:gd name="connsiteY5" fmla="*/ 118268 h 947373"/>
              <a:gd name="connsiteX6" fmla="*/ 4549775 w 5676901"/>
              <a:gd name="connsiteY6" fmla="*/ 163507 h 947373"/>
              <a:gd name="connsiteX7" fmla="*/ 2982913 w 5676901"/>
              <a:gd name="connsiteY7" fmla="*/ 139694 h 947373"/>
              <a:gd name="connsiteX8" fmla="*/ 71834 w 5676901"/>
              <a:gd name="connsiteY8" fmla="*/ 118268 h 947373"/>
              <a:gd name="connsiteX9" fmla="*/ 12700 w 5676901"/>
              <a:gd name="connsiteY9" fmla="*/ 177402 h 947373"/>
              <a:gd name="connsiteX10" fmla="*/ 12700 w 5676901"/>
              <a:gd name="connsiteY10" fmla="*/ 887004 h 947373"/>
              <a:gd name="connsiteX11" fmla="*/ 71834 w 5676901"/>
              <a:gd name="connsiteY11" fmla="*/ 946138 h 947373"/>
              <a:gd name="connsiteX12" fmla="*/ 130968 w 5676901"/>
              <a:gd name="connsiteY12" fmla="*/ 887004 h 947373"/>
              <a:gd name="connsiteX13" fmla="*/ 130967 w 5676901"/>
              <a:gd name="connsiteY13" fmla="*/ 827870 h 947373"/>
              <a:gd name="connsiteX14" fmla="*/ 5617767 w 5676901"/>
              <a:gd name="connsiteY14" fmla="*/ 827870 h 947373"/>
              <a:gd name="connsiteX15" fmla="*/ 5676901 w 5676901"/>
              <a:gd name="connsiteY15" fmla="*/ 768736 h 947373"/>
              <a:gd name="connsiteX16" fmla="*/ 5676900 w 5676901"/>
              <a:gd name="connsiteY16" fmla="*/ 59135 h 947373"/>
              <a:gd name="connsiteX17" fmla="*/ 71834 w 5676901"/>
              <a:gd name="connsiteY17" fmla="*/ 236535 h 947373"/>
              <a:gd name="connsiteX18" fmla="*/ 130968 w 5676901"/>
              <a:gd name="connsiteY18" fmla="*/ 177401 h 947373"/>
              <a:gd name="connsiteX19" fmla="*/ 101401 w 5676901"/>
              <a:gd name="connsiteY19" fmla="*/ 147834 h 947373"/>
              <a:gd name="connsiteX20" fmla="*/ 71834 w 5676901"/>
              <a:gd name="connsiteY20" fmla="*/ 177401 h 947373"/>
              <a:gd name="connsiteX21" fmla="*/ 71834 w 5676901"/>
              <a:gd name="connsiteY21" fmla="*/ 236535 h 947373"/>
              <a:gd name="connsiteX0" fmla="*/ 71834 w 5676901"/>
              <a:gd name="connsiteY0" fmla="*/ 236535 h 947373"/>
              <a:gd name="connsiteX1" fmla="*/ 130968 w 5676901"/>
              <a:gd name="connsiteY1" fmla="*/ 177401 h 947373"/>
              <a:gd name="connsiteX2" fmla="*/ 101401 w 5676901"/>
              <a:gd name="connsiteY2" fmla="*/ 147834 h 947373"/>
              <a:gd name="connsiteX3" fmla="*/ 71834 w 5676901"/>
              <a:gd name="connsiteY3" fmla="*/ 177401 h 947373"/>
              <a:gd name="connsiteX4" fmla="*/ 71834 w 5676901"/>
              <a:gd name="connsiteY4" fmla="*/ 236535 h 947373"/>
              <a:gd name="connsiteX5" fmla="*/ 5617767 w 5676901"/>
              <a:gd name="connsiteY5" fmla="*/ 118268 h 947373"/>
              <a:gd name="connsiteX6" fmla="*/ 5676901 w 5676901"/>
              <a:gd name="connsiteY6" fmla="*/ 59134 h 947373"/>
              <a:gd name="connsiteX7" fmla="*/ 5617767 w 5676901"/>
              <a:gd name="connsiteY7" fmla="*/ 0 h 947373"/>
              <a:gd name="connsiteX8" fmla="*/ 5558633 w 5676901"/>
              <a:gd name="connsiteY8" fmla="*/ 59134 h 947373"/>
              <a:gd name="connsiteX9" fmla="*/ 5588200 w 5676901"/>
              <a:gd name="connsiteY9" fmla="*/ 88701 h 947373"/>
              <a:gd name="connsiteX10" fmla="*/ 5617767 w 5676901"/>
              <a:gd name="connsiteY10" fmla="*/ 59134 h 947373"/>
              <a:gd name="connsiteX11" fmla="*/ 5617767 w 5676901"/>
              <a:gd name="connsiteY11" fmla="*/ 118268 h 947373"/>
              <a:gd name="connsiteX0" fmla="*/ 12700 w 5676901"/>
              <a:gd name="connsiteY0" fmla="*/ 177402 h 947373"/>
              <a:gd name="connsiteX1" fmla="*/ 86122 w 5676901"/>
              <a:gd name="connsiteY1" fmla="*/ 89693 h 947373"/>
              <a:gd name="connsiteX2" fmla="*/ 677863 w 5676901"/>
              <a:gd name="connsiteY2" fmla="*/ 92069 h 947373"/>
              <a:gd name="connsiteX3" fmla="*/ 5558633 w 5676901"/>
              <a:gd name="connsiteY3" fmla="*/ 118268 h 947373"/>
              <a:gd name="connsiteX4" fmla="*/ 5558633 w 5676901"/>
              <a:gd name="connsiteY4" fmla="*/ 59135 h 947373"/>
              <a:gd name="connsiteX5" fmla="*/ 5617767 w 5676901"/>
              <a:gd name="connsiteY5" fmla="*/ 1 h 947373"/>
              <a:gd name="connsiteX6" fmla="*/ 5676901 w 5676901"/>
              <a:gd name="connsiteY6" fmla="*/ 59135 h 947373"/>
              <a:gd name="connsiteX7" fmla="*/ 5676900 w 5676901"/>
              <a:gd name="connsiteY7" fmla="*/ 768737 h 947373"/>
              <a:gd name="connsiteX8" fmla="*/ 5617766 w 5676901"/>
              <a:gd name="connsiteY8" fmla="*/ 827871 h 947373"/>
              <a:gd name="connsiteX9" fmla="*/ 4787900 w 5676901"/>
              <a:gd name="connsiteY9" fmla="*/ 806444 h 947373"/>
              <a:gd name="connsiteX10" fmla="*/ 3711575 w 5676901"/>
              <a:gd name="connsiteY10" fmla="*/ 854069 h 947373"/>
              <a:gd name="connsiteX11" fmla="*/ 496888 w 5676901"/>
              <a:gd name="connsiteY11" fmla="*/ 801682 h 947373"/>
              <a:gd name="connsiteX12" fmla="*/ 130967 w 5676901"/>
              <a:gd name="connsiteY12" fmla="*/ 827870 h 947373"/>
              <a:gd name="connsiteX13" fmla="*/ 130967 w 5676901"/>
              <a:gd name="connsiteY13" fmla="*/ 887004 h 947373"/>
              <a:gd name="connsiteX14" fmla="*/ 71833 w 5676901"/>
              <a:gd name="connsiteY14" fmla="*/ 946138 h 947373"/>
              <a:gd name="connsiteX15" fmla="*/ 12699 w 5676901"/>
              <a:gd name="connsiteY15" fmla="*/ 887004 h 947373"/>
              <a:gd name="connsiteX16" fmla="*/ 0 w 5676901"/>
              <a:gd name="connsiteY16" fmla="*/ 501644 h 947373"/>
              <a:gd name="connsiteX17" fmla="*/ 12700 w 5676901"/>
              <a:gd name="connsiteY17" fmla="*/ 177402 h 947373"/>
              <a:gd name="connsiteX18" fmla="*/ 5558633 w 5676901"/>
              <a:gd name="connsiteY18" fmla="*/ 118268 h 947373"/>
              <a:gd name="connsiteX19" fmla="*/ 5617767 w 5676901"/>
              <a:gd name="connsiteY19" fmla="*/ 118268 h 947373"/>
              <a:gd name="connsiteX20" fmla="*/ 5676901 w 5676901"/>
              <a:gd name="connsiteY20" fmla="*/ 59134 h 947373"/>
              <a:gd name="connsiteX21" fmla="*/ 5617767 w 5676901"/>
              <a:gd name="connsiteY21" fmla="*/ 118268 h 947373"/>
              <a:gd name="connsiteX22" fmla="*/ 5617767 w 5676901"/>
              <a:gd name="connsiteY22" fmla="*/ 59135 h 947373"/>
              <a:gd name="connsiteX23" fmla="*/ 5588200 w 5676901"/>
              <a:gd name="connsiteY23" fmla="*/ 88702 h 947373"/>
              <a:gd name="connsiteX24" fmla="*/ 5558633 w 5676901"/>
              <a:gd name="connsiteY24" fmla="*/ 59135 h 947373"/>
              <a:gd name="connsiteX25" fmla="*/ 71834 w 5676901"/>
              <a:gd name="connsiteY25" fmla="*/ 236535 h 947373"/>
              <a:gd name="connsiteX26" fmla="*/ 71834 w 5676901"/>
              <a:gd name="connsiteY26" fmla="*/ 177402 h 947373"/>
              <a:gd name="connsiteX27" fmla="*/ 101401 w 5676901"/>
              <a:gd name="connsiteY27" fmla="*/ 147835 h 947373"/>
              <a:gd name="connsiteX28" fmla="*/ 130968 w 5676901"/>
              <a:gd name="connsiteY28" fmla="*/ 177402 h 947373"/>
              <a:gd name="connsiteX29" fmla="*/ 71834 w 5676901"/>
              <a:gd name="connsiteY29" fmla="*/ 236536 h 947373"/>
              <a:gd name="connsiteX30" fmla="*/ 12700 w 5676901"/>
              <a:gd name="connsiteY30" fmla="*/ 177402 h 947373"/>
              <a:gd name="connsiteX31" fmla="*/ 154780 w 5676901"/>
              <a:gd name="connsiteY31" fmla="*/ 186927 h 947373"/>
              <a:gd name="connsiteX32" fmla="*/ 126205 w 5676901"/>
              <a:gd name="connsiteY32" fmla="*/ 832633 h 947373"/>
              <a:gd name="connsiteX0" fmla="*/ 5676900 w 5676901"/>
              <a:gd name="connsiteY0" fmla="*/ 59135 h 946138"/>
              <a:gd name="connsiteX1" fmla="*/ 5617766 w 5676901"/>
              <a:gd name="connsiteY1" fmla="*/ 118269 h 946138"/>
              <a:gd name="connsiteX2" fmla="*/ 5617767 w 5676901"/>
              <a:gd name="connsiteY2" fmla="*/ 59135 h 946138"/>
              <a:gd name="connsiteX3" fmla="*/ 5588200 w 5676901"/>
              <a:gd name="connsiteY3" fmla="*/ 88702 h 946138"/>
              <a:gd name="connsiteX4" fmla="*/ 5558633 w 5676901"/>
              <a:gd name="connsiteY4" fmla="*/ 59135 h 946138"/>
              <a:gd name="connsiteX5" fmla="*/ 5558633 w 5676901"/>
              <a:gd name="connsiteY5" fmla="*/ 118268 h 946138"/>
              <a:gd name="connsiteX6" fmla="*/ 4549775 w 5676901"/>
              <a:gd name="connsiteY6" fmla="*/ 163507 h 946138"/>
              <a:gd name="connsiteX7" fmla="*/ 2982913 w 5676901"/>
              <a:gd name="connsiteY7" fmla="*/ 139694 h 946138"/>
              <a:gd name="connsiteX8" fmla="*/ 71834 w 5676901"/>
              <a:gd name="connsiteY8" fmla="*/ 118268 h 946138"/>
              <a:gd name="connsiteX9" fmla="*/ 12700 w 5676901"/>
              <a:gd name="connsiteY9" fmla="*/ 177402 h 946138"/>
              <a:gd name="connsiteX10" fmla="*/ 12700 w 5676901"/>
              <a:gd name="connsiteY10" fmla="*/ 887004 h 946138"/>
              <a:gd name="connsiteX11" fmla="*/ 71834 w 5676901"/>
              <a:gd name="connsiteY11" fmla="*/ 946138 h 946138"/>
              <a:gd name="connsiteX12" fmla="*/ 130968 w 5676901"/>
              <a:gd name="connsiteY12" fmla="*/ 887004 h 946138"/>
              <a:gd name="connsiteX13" fmla="*/ 130967 w 5676901"/>
              <a:gd name="connsiteY13" fmla="*/ 827870 h 946138"/>
              <a:gd name="connsiteX14" fmla="*/ 5617767 w 5676901"/>
              <a:gd name="connsiteY14" fmla="*/ 827870 h 946138"/>
              <a:gd name="connsiteX15" fmla="*/ 5676901 w 5676901"/>
              <a:gd name="connsiteY15" fmla="*/ 768736 h 946138"/>
              <a:gd name="connsiteX16" fmla="*/ 5676900 w 5676901"/>
              <a:gd name="connsiteY16" fmla="*/ 59135 h 946138"/>
              <a:gd name="connsiteX17" fmla="*/ 71834 w 5676901"/>
              <a:gd name="connsiteY17" fmla="*/ 236535 h 946138"/>
              <a:gd name="connsiteX18" fmla="*/ 130968 w 5676901"/>
              <a:gd name="connsiteY18" fmla="*/ 177401 h 946138"/>
              <a:gd name="connsiteX19" fmla="*/ 101401 w 5676901"/>
              <a:gd name="connsiteY19" fmla="*/ 147834 h 946138"/>
              <a:gd name="connsiteX20" fmla="*/ 71834 w 5676901"/>
              <a:gd name="connsiteY20" fmla="*/ 177401 h 946138"/>
              <a:gd name="connsiteX21" fmla="*/ 71834 w 5676901"/>
              <a:gd name="connsiteY21" fmla="*/ 236535 h 946138"/>
              <a:gd name="connsiteX0" fmla="*/ 71834 w 5676901"/>
              <a:gd name="connsiteY0" fmla="*/ 236535 h 946138"/>
              <a:gd name="connsiteX1" fmla="*/ 130968 w 5676901"/>
              <a:gd name="connsiteY1" fmla="*/ 177401 h 946138"/>
              <a:gd name="connsiteX2" fmla="*/ 101401 w 5676901"/>
              <a:gd name="connsiteY2" fmla="*/ 147834 h 946138"/>
              <a:gd name="connsiteX3" fmla="*/ 71834 w 5676901"/>
              <a:gd name="connsiteY3" fmla="*/ 177401 h 946138"/>
              <a:gd name="connsiteX4" fmla="*/ 71834 w 5676901"/>
              <a:gd name="connsiteY4" fmla="*/ 236535 h 946138"/>
              <a:gd name="connsiteX5" fmla="*/ 5617767 w 5676901"/>
              <a:gd name="connsiteY5" fmla="*/ 118268 h 946138"/>
              <a:gd name="connsiteX6" fmla="*/ 5676901 w 5676901"/>
              <a:gd name="connsiteY6" fmla="*/ 59134 h 946138"/>
              <a:gd name="connsiteX7" fmla="*/ 5617767 w 5676901"/>
              <a:gd name="connsiteY7" fmla="*/ 0 h 946138"/>
              <a:gd name="connsiteX8" fmla="*/ 5558633 w 5676901"/>
              <a:gd name="connsiteY8" fmla="*/ 59134 h 946138"/>
              <a:gd name="connsiteX9" fmla="*/ 5588200 w 5676901"/>
              <a:gd name="connsiteY9" fmla="*/ 88701 h 946138"/>
              <a:gd name="connsiteX10" fmla="*/ 5617767 w 5676901"/>
              <a:gd name="connsiteY10" fmla="*/ 59134 h 946138"/>
              <a:gd name="connsiteX11" fmla="*/ 5617767 w 5676901"/>
              <a:gd name="connsiteY11" fmla="*/ 118268 h 946138"/>
              <a:gd name="connsiteX0" fmla="*/ 12700 w 5676901"/>
              <a:gd name="connsiteY0" fmla="*/ 177402 h 946138"/>
              <a:gd name="connsiteX1" fmla="*/ 86122 w 5676901"/>
              <a:gd name="connsiteY1" fmla="*/ 89693 h 946138"/>
              <a:gd name="connsiteX2" fmla="*/ 677863 w 5676901"/>
              <a:gd name="connsiteY2" fmla="*/ 92069 h 946138"/>
              <a:gd name="connsiteX3" fmla="*/ 5558633 w 5676901"/>
              <a:gd name="connsiteY3" fmla="*/ 118268 h 946138"/>
              <a:gd name="connsiteX4" fmla="*/ 5558633 w 5676901"/>
              <a:gd name="connsiteY4" fmla="*/ 59135 h 946138"/>
              <a:gd name="connsiteX5" fmla="*/ 5617767 w 5676901"/>
              <a:gd name="connsiteY5" fmla="*/ 1 h 946138"/>
              <a:gd name="connsiteX6" fmla="*/ 5676901 w 5676901"/>
              <a:gd name="connsiteY6" fmla="*/ 59135 h 946138"/>
              <a:gd name="connsiteX7" fmla="*/ 5676900 w 5676901"/>
              <a:gd name="connsiteY7" fmla="*/ 768737 h 946138"/>
              <a:gd name="connsiteX8" fmla="*/ 5617766 w 5676901"/>
              <a:gd name="connsiteY8" fmla="*/ 827871 h 946138"/>
              <a:gd name="connsiteX9" fmla="*/ 4787900 w 5676901"/>
              <a:gd name="connsiteY9" fmla="*/ 806444 h 946138"/>
              <a:gd name="connsiteX10" fmla="*/ 3711575 w 5676901"/>
              <a:gd name="connsiteY10" fmla="*/ 854069 h 946138"/>
              <a:gd name="connsiteX11" fmla="*/ 496888 w 5676901"/>
              <a:gd name="connsiteY11" fmla="*/ 801682 h 946138"/>
              <a:gd name="connsiteX12" fmla="*/ 130967 w 5676901"/>
              <a:gd name="connsiteY12" fmla="*/ 827870 h 946138"/>
              <a:gd name="connsiteX13" fmla="*/ 130967 w 5676901"/>
              <a:gd name="connsiteY13" fmla="*/ 887004 h 946138"/>
              <a:gd name="connsiteX14" fmla="*/ 71833 w 5676901"/>
              <a:gd name="connsiteY14" fmla="*/ 923913 h 946138"/>
              <a:gd name="connsiteX15" fmla="*/ 12699 w 5676901"/>
              <a:gd name="connsiteY15" fmla="*/ 887004 h 946138"/>
              <a:gd name="connsiteX16" fmla="*/ 0 w 5676901"/>
              <a:gd name="connsiteY16" fmla="*/ 501644 h 946138"/>
              <a:gd name="connsiteX17" fmla="*/ 12700 w 5676901"/>
              <a:gd name="connsiteY17" fmla="*/ 177402 h 946138"/>
              <a:gd name="connsiteX18" fmla="*/ 5558633 w 5676901"/>
              <a:gd name="connsiteY18" fmla="*/ 118268 h 946138"/>
              <a:gd name="connsiteX19" fmla="*/ 5617767 w 5676901"/>
              <a:gd name="connsiteY19" fmla="*/ 118268 h 946138"/>
              <a:gd name="connsiteX20" fmla="*/ 5676901 w 5676901"/>
              <a:gd name="connsiteY20" fmla="*/ 59134 h 946138"/>
              <a:gd name="connsiteX21" fmla="*/ 5617767 w 5676901"/>
              <a:gd name="connsiteY21" fmla="*/ 118268 h 946138"/>
              <a:gd name="connsiteX22" fmla="*/ 5617767 w 5676901"/>
              <a:gd name="connsiteY22" fmla="*/ 59135 h 946138"/>
              <a:gd name="connsiteX23" fmla="*/ 5588200 w 5676901"/>
              <a:gd name="connsiteY23" fmla="*/ 88702 h 946138"/>
              <a:gd name="connsiteX24" fmla="*/ 5558633 w 5676901"/>
              <a:gd name="connsiteY24" fmla="*/ 59135 h 946138"/>
              <a:gd name="connsiteX25" fmla="*/ 71834 w 5676901"/>
              <a:gd name="connsiteY25" fmla="*/ 236535 h 946138"/>
              <a:gd name="connsiteX26" fmla="*/ 71834 w 5676901"/>
              <a:gd name="connsiteY26" fmla="*/ 177402 h 946138"/>
              <a:gd name="connsiteX27" fmla="*/ 101401 w 5676901"/>
              <a:gd name="connsiteY27" fmla="*/ 147835 h 946138"/>
              <a:gd name="connsiteX28" fmla="*/ 130968 w 5676901"/>
              <a:gd name="connsiteY28" fmla="*/ 177402 h 946138"/>
              <a:gd name="connsiteX29" fmla="*/ 71834 w 5676901"/>
              <a:gd name="connsiteY29" fmla="*/ 236536 h 946138"/>
              <a:gd name="connsiteX30" fmla="*/ 12700 w 5676901"/>
              <a:gd name="connsiteY30" fmla="*/ 177402 h 946138"/>
              <a:gd name="connsiteX31" fmla="*/ 154780 w 5676901"/>
              <a:gd name="connsiteY31" fmla="*/ 186927 h 946138"/>
              <a:gd name="connsiteX32" fmla="*/ 126205 w 5676901"/>
              <a:gd name="connsiteY32" fmla="*/ 832633 h 946138"/>
              <a:gd name="connsiteX0" fmla="*/ 5680015 w 5680016"/>
              <a:gd name="connsiteY0" fmla="*/ 59135 h 946138"/>
              <a:gd name="connsiteX1" fmla="*/ 5620881 w 5680016"/>
              <a:gd name="connsiteY1" fmla="*/ 118269 h 946138"/>
              <a:gd name="connsiteX2" fmla="*/ 5620882 w 5680016"/>
              <a:gd name="connsiteY2" fmla="*/ 59135 h 946138"/>
              <a:gd name="connsiteX3" fmla="*/ 5591315 w 5680016"/>
              <a:gd name="connsiteY3" fmla="*/ 88702 h 946138"/>
              <a:gd name="connsiteX4" fmla="*/ 5561748 w 5680016"/>
              <a:gd name="connsiteY4" fmla="*/ 59135 h 946138"/>
              <a:gd name="connsiteX5" fmla="*/ 5561748 w 5680016"/>
              <a:gd name="connsiteY5" fmla="*/ 118268 h 946138"/>
              <a:gd name="connsiteX6" fmla="*/ 4552890 w 5680016"/>
              <a:gd name="connsiteY6" fmla="*/ 163507 h 946138"/>
              <a:gd name="connsiteX7" fmla="*/ 2986028 w 5680016"/>
              <a:gd name="connsiteY7" fmla="*/ 139694 h 946138"/>
              <a:gd name="connsiteX8" fmla="*/ 74949 w 5680016"/>
              <a:gd name="connsiteY8" fmla="*/ 118268 h 946138"/>
              <a:gd name="connsiteX9" fmla="*/ 15815 w 5680016"/>
              <a:gd name="connsiteY9" fmla="*/ 177402 h 946138"/>
              <a:gd name="connsiteX10" fmla="*/ 15815 w 5680016"/>
              <a:gd name="connsiteY10" fmla="*/ 887004 h 946138"/>
              <a:gd name="connsiteX11" fmla="*/ 74949 w 5680016"/>
              <a:gd name="connsiteY11" fmla="*/ 946138 h 946138"/>
              <a:gd name="connsiteX12" fmla="*/ 134083 w 5680016"/>
              <a:gd name="connsiteY12" fmla="*/ 887004 h 946138"/>
              <a:gd name="connsiteX13" fmla="*/ 134082 w 5680016"/>
              <a:gd name="connsiteY13" fmla="*/ 827870 h 946138"/>
              <a:gd name="connsiteX14" fmla="*/ 5620882 w 5680016"/>
              <a:gd name="connsiteY14" fmla="*/ 827870 h 946138"/>
              <a:gd name="connsiteX15" fmla="*/ 5680016 w 5680016"/>
              <a:gd name="connsiteY15" fmla="*/ 768736 h 946138"/>
              <a:gd name="connsiteX16" fmla="*/ 5680015 w 5680016"/>
              <a:gd name="connsiteY16" fmla="*/ 59135 h 946138"/>
              <a:gd name="connsiteX17" fmla="*/ 74949 w 5680016"/>
              <a:gd name="connsiteY17" fmla="*/ 236535 h 946138"/>
              <a:gd name="connsiteX18" fmla="*/ 134083 w 5680016"/>
              <a:gd name="connsiteY18" fmla="*/ 177401 h 946138"/>
              <a:gd name="connsiteX19" fmla="*/ 104516 w 5680016"/>
              <a:gd name="connsiteY19" fmla="*/ 147834 h 946138"/>
              <a:gd name="connsiteX20" fmla="*/ 74949 w 5680016"/>
              <a:gd name="connsiteY20" fmla="*/ 177401 h 946138"/>
              <a:gd name="connsiteX21" fmla="*/ 74949 w 5680016"/>
              <a:gd name="connsiteY21" fmla="*/ 236535 h 946138"/>
              <a:gd name="connsiteX0" fmla="*/ 74949 w 5680016"/>
              <a:gd name="connsiteY0" fmla="*/ 236535 h 946138"/>
              <a:gd name="connsiteX1" fmla="*/ 134083 w 5680016"/>
              <a:gd name="connsiteY1" fmla="*/ 177401 h 946138"/>
              <a:gd name="connsiteX2" fmla="*/ 104516 w 5680016"/>
              <a:gd name="connsiteY2" fmla="*/ 147834 h 946138"/>
              <a:gd name="connsiteX3" fmla="*/ 74949 w 5680016"/>
              <a:gd name="connsiteY3" fmla="*/ 177401 h 946138"/>
              <a:gd name="connsiteX4" fmla="*/ 74949 w 5680016"/>
              <a:gd name="connsiteY4" fmla="*/ 236535 h 946138"/>
              <a:gd name="connsiteX5" fmla="*/ 5620882 w 5680016"/>
              <a:gd name="connsiteY5" fmla="*/ 118268 h 946138"/>
              <a:gd name="connsiteX6" fmla="*/ 5680016 w 5680016"/>
              <a:gd name="connsiteY6" fmla="*/ 59134 h 946138"/>
              <a:gd name="connsiteX7" fmla="*/ 5620882 w 5680016"/>
              <a:gd name="connsiteY7" fmla="*/ 0 h 946138"/>
              <a:gd name="connsiteX8" fmla="*/ 5561748 w 5680016"/>
              <a:gd name="connsiteY8" fmla="*/ 59134 h 946138"/>
              <a:gd name="connsiteX9" fmla="*/ 5591315 w 5680016"/>
              <a:gd name="connsiteY9" fmla="*/ 88701 h 946138"/>
              <a:gd name="connsiteX10" fmla="*/ 5620882 w 5680016"/>
              <a:gd name="connsiteY10" fmla="*/ 59134 h 946138"/>
              <a:gd name="connsiteX11" fmla="*/ 5620882 w 5680016"/>
              <a:gd name="connsiteY11" fmla="*/ 118268 h 946138"/>
              <a:gd name="connsiteX0" fmla="*/ 15815 w 5680016"/>
              <a:gd name="connsiteY0" fmla="*/ 177402 h 946138"/>
              <a:gd name="connsiteX1" fmla="*/ 89237 w 5680016"/>
              <a:gd name="connsiteY1" fmla="*/ 89693 h 946138"/>
              <a:gd name="connsiteX2" fmla="*/ 680978 w 5680016"/>
              <a:gd name="connsiteY2" fmla="*/ 92069 h 946138"/>
              <a:gd name="connsiteX3" fmla="*/ 5561748 w 5680016"/>
              <a:gd name="connsiteY3" fmla="*/ 118268 h 946138"/>
              <a:gd name="connsiteX4" fmla="*/ 5561748 w 5680016"/>
              <a:gd name="connsiteY4" fmla="*/ 59135 h 946138"/>
              <a:gd name="connsiteX5" fmla="*/ 5620882 w 5680016"/>
              <a:gd name="connsiteY5" fmla="*/ 1 h 946138"/>
              <a:gd name="connsiteX6" fmla="*/ 5680016 w 5680016"/>
              <a:gd name="connsiteY6" fmla="*/ 59135 h 946138"/>
              <a:gd name="connsiteX7" fmla="*/ 5680015 w 5680016"/>
              <a:gd name="connsiteY7" fmla="*/ 768737 h 946138"/>
              <a:gd name="connsiteX8" fmla="*/ 5620881 w 5680016"/>
              <a:gd name="connsiteY8" fmla="*/ 827871 h 946138"/>
              <a:gd name="connsiteX9" fmla="*/ 4791015 w 5680016"/>
              <a:gd name="connsiteY9" fmla="*/ 806444 h 946138"/>
              <a:gd name="connsiteX10" fmla="*/ 3714690 w 5680016"/>
              <a:gd name="connsiteY10" fmla="*/ 854069 h 946138"/>
              <a:gd name="connsiteX11" fmla="*/ 500003 w 5680016"/>
              <a:gd name="connsiteY11" fmla="*/ 801682 h 946138"/>
              <a:gd name="connsiteX12" fmla="*/ 134082 w 5680016"/>
              <a:gd name="connsiteY12" fmla="*/ 827870 h 946138"/>
              <a:gd name="connsiteX13" fmla="*/ 134082 w 5680016"/>
              <a:gd name="connsiteY13" fmla="*/ 887004 h 946138"/>
              <a:gd name="connsiteX14" fmla="*/ 74948 w 5680016"/>
              <a:gd name="connsiteY14" fmla="*/ 923913 h 946138"/>
              <a:gd name="connsiteX15" fmla="*/ 6289 w 5680016"/>
              <a:gd name="connsiteY15" fmla="*/ 864779 h 946138"/>
              <a:gd name="connsiteX16" fmla="*/ 3115 w 5680016"/>
              <a:gd name="connsiteY16" fmla="*/ 501644 h 946138"/>
              <a:gd name="connsiteX17" fmla="*/ 15815 w 5680016"/>
              <a:gd name="connsiteY17" fmla="*/ 177402 h 946138"/>
              <a:gd name="connsiteX18" fmla="*/ 5561748 w 5680016"/>
              <a:gd name="connsiteY18" fmla="*/ 118268 h 946138"/>
              <a:gd name="connsiteX19" fmla="*/ 5620882 w 5680016"/>
              <a:gd name="connsiteY19" fmla="*/ 118268 h 946138"/>
              <a:gd name="connsiteX20" fmla="*/ 5680016 w 5680016"/>
              <a:gd name="connsiteY20" fmla="*/ 59134 h 946138"/>
              <a:gd name="connsiteX21" fmla="*/ 5620882 w 5680016"/>
              <a:gd name="connsiteY21" fmla="*/ 118268 h 946138"/>
              <a:gd name="connsiteX22" fmla="*/ 5620882 w 5680016"/>
              <a:gd name="connsiteY22" fmla="*/ 59135 h 946138"/>
              <a:gd name="connsiteX23" fmla="*/ 5591315 w 5680016"/>
              <a:gd name="connsiteY23" fmla="*/ 88702 h 946138"/>
              <a:gd name="connsiteX24" fmla="*/ 5561748 w 5680016"/>
              <a:gd name="connsiteY24" fmla="*/ 59135 h 946138"/>
              <a:gd name="connsiteX25" fmla="*/ 74949 w 5680016"/>
              <a:gd name="connsiteY25" fmla="*/ 236535 h 946138"/>
              <a:gd name="connsiteX26" fmla="*/ 74949 w 5680016"/>
              <a:gd name="connsiteY26" fmla="*/ 177402 h 946138"/>
              <a:gd name="connsiteX27" fmla="*/ 104516 w 5680016"/>
              <a:gd name="connsiteY27" fmla="*/ 147835 h 946138"/>
              <a:gd name="connsiteX28" fmla="*/ 134083 w 5680016"/>
              <a:gd name="connsiteY28" fmla="*/ 177402 h 946138"/>
              <a:gd name="connsiteX29" fmla="*/ 74949 w 5680016"/>
              <a:gd name="connsiteY29" fmla="*/ 236536 h 946138"/>
              <a:gd name="connsiteX30" fmla="*/ 15815 w 5680016"/>
              <a:gd name="connsiteY30" fmla="*/ 177402 h 946138"/>
              <a:gd name="connsiteX31" fmla="*/ 157895 w 5680016"/>
              <a:gd name="connsiteY31" fmla="*/ 186927 h 946138"/>
              <a:gd name="connsiteX32" fmla="*/ 129320 w 5680016"/>
              <a:gd name="connsiteY32" fmla="*/ 832633 h 946138"/>
              <a:gd name="connsiteX0" fmla="*/ 5680015 w 5680016"/>
              <a:gd name="connsiteY0" fmla="*/ 59135 h 946138"/>
              <a:gd name="connsiteX1" fmla="*/ 5620881 w 5680016"/>
              <a:gd name="connsiteY1" fmla="*/ 118269 h 946138"/>
              <a:gd name="connsiteX2" fmla="*/ 5620882 w 5680016"/>
              <a:gd name="connsiteY2" fmla="*/ 59135 h 946138"/>
              <a:gd name="connsiteX3" fmla="*/ 5591315 w 5680016"/>
              <a:gd name="connsiteY3" fmla="*/ 88702 h 946138"/>
              <a:gd name="connsiteX4" fmla="*/ 5561748 w 5680016"/>
              <a:gd name="connsiteY4" fmla="*/ 59135 h 946138"/>
              <a:gd name="connsiteX5" fmla="*/ 5561748 w 5680016"/>
              <a:gd name="connsiteY5" fmla="*/ 118268 h 946138"/>
              <a:gd name="connsiteX6" fmla="*/ 4552890 w 5680016"/>
              <a:gd name="connsiteY6" fmla="*/ 163507 h 946138"/>
              <a:gd name="connsiteX7" fmla="*/ 2986028 w 5680016"/>
              <a:gd name="connsiteY7" fmla="*/ 139694 h 946138"/>
              <a:gd name="connsiteX8" fmla="*/ 74949 w 5680016"/>
              <a:gd name="connsiteY8" fmla="*/ 118268 h 946138"/>
              <a:gd name="connsiteX9" fmla="*/ 15815 w 5680016"/>
              <a:gd name="connsiteY9" fmla="*/ 177402 h 946138"/>
              <a:gd name="connsiteX10" fmla="*/ 15815 w 5680016"/>
              <a:gd name="connsiteY10" fmla="*/ 887004 h 946138"/>
              <a:gd name="connsiteX11" fmla="*/ 74949 w 5680016"/>
              <a:gd name="connsiteY11" fmla="*/ 946138 h 946138"/>
              <a:gd name="connsiteX12" fmla="*/ 134083 w 5680016"/>
              <a:gd name="connsiteY12" fmla="*/ 887004 h 946138"/>
              <a:gd name="connsiteX13" fmla="*/ 134082 w 5680016"/>
              <a:gd name="connsiteY13" fmla="*/ 827870 h 946138"/>
              <a:gd name="connsiteX14" fmla="*/ 5620882 w 5680016"/>
              <a:gd name="connsiteY14" fmla="*/ 827870 h 946138"/>
              <a:gd name="connsiteX15" fmla="*/ 5680016 w 5680016"/>
              <a:gd name="connsiteY15" fmla="*/ 768736 h 946138"/>
              <a:gd name="connsiteX16" fmla="*/ 5680015 w 5680016"/>
              <a:gd name="connsiteY16" fmla="*/ 59135 h 946138"/>
              <a:gd name="connsiteX17" fmla="*/ 74949 w 5680016"/>
              <a:gd name="connsiteY17" fmla="*/ 236535 h 946138"/>
              <a:gd name="connsiteX18" fmla="*/ 134083 w 5680016"/>
              <a:gd name="connsiteY18" fmla="*/ 177401 h 946138"/>
              <a:gd name="connsiteX19" fmla="*/ 104516 w 5680016"/>
              <a:gd name="connsiteY19" fmla="*/ 147834 h 946138"/>
              <a:gd name="connsiteX20" fmla="*/ 74949 w 5680016"/>
              <a:gd name="connsiteY20" fmla="*/ 177401 h 946138"/>
              <a:gd name="connsiteX21" fmla="*/ 74949 w 5680016"/>
              <a:gd name="connsiteY21" fmla="*/ 236535 h 946138"/>
              <a:gd name="connsiteX0" fmla="*/ 74949 w 5680016"/>
              <a:gd name="connsiteY0" fmla="*/ 236535 h 946138"/>
              <a:gd name="connsiteX1" fmla="*/ 134083 w 5680016"/>
              <a:gd name="connsiteY1" fmla="*/ 177401 h 946138"/>
              <a:gd name="connsiteX2" fmla="*/ 104516 w 5680016"/>
              <a:gd name="connsiteY2" fmla="*/ 147834 h 946138"/>
              <a:gd name="connsiteX3" fmla="*/ 74949 w 5680016"/>
              <a:gd name="connsiteY3" fmla="*/ 177401 h 946138"/>
              <a:gd name="connsiteX4" fmla="*/ 74949 w 5680016"/>
              <a:gd name="connsiteY4" fmla="*/ 236535 h 946138"/>
              <a:gd name="connsiteX5" fmla="*/ 5620882 w 5680016"/>
              <a:gd name="connsiteY5" fmla="*/ 118268 h 946138"/>
              <a:gd name="connsiteX6" fmla="*/ 5680016 w 5680016"/>
              <a:gd name="connsiteY6" fmla="*/ 59134 h 946138"/>
              <a:gd name="connsiteX7" fmla="*/ 5620882 w 5680016"/>
              <a:gd name="connsiteY7" fmla="*/ 0 h 946138"/>
              <a:gd name="connsiteX8" fmla="*/ 5561748 w 5680016"/>
              <a:gd name="connsiteY8" fmla="*/ 59134 h 946138"/>
              <a:gd name="connsiteX9" fmla="*/ 5591315 w 5680016"/>
              <a:gd name="connsiteY9" fmla="*/ 88701 h 946138"/>
              <a:gd name="connsiteX10" fmla="*/ 5620882 w 5680016"/>
              <a:gd name="connsiteY10" fmla="*/ 59134 h 946138"/>
              <a:gd name="connsiteX11" fmla="*/ 5620882 w 5680016"/>
              <a:gd name="connsiteY11" fmla="*/ 118268 h 946138"/>
              <a:gd name="connsiteX0" fmla="*/ 15815 w 5680016"/>
              <a:gd name="connsiteY0" fmla="*/ 177402 h 946138"/>
              <a:gd name="connsiteX1" fmla="*/ 89237 w 5680016"/>
              <a:gd name="connsiteY1" fmla="*/ 89693 h 946138"/>
              <a:gd name="connsiteX2" fmla="*/ 680978 w 5680016"/>
              <a:gd name="connsiteY2" fmla="*/ 92069 h 946138"/>
              <a:gd name="connsiteX3" fmla="*/ 5561748 w 5680016"/>
              <a:gd name="connsiteY3" fmla="*/ 118268 h 946138"/>
              <a:gd name="connsiteX4" fmla="*/ 5561748 w 5680016"/>
              <a:gd name="connsiteY4" fmla="*/ 59135 h 946138"/>
              <a:gd name="connsiteX5" fmla="*/ 5620882 w 5680016"/>
              <a:gd name="connsiteY5" fmla="*/ 1 h 946138"/>
              <a:gd name="connsiteX6" fmla="*/ 5680016 w 5680016"/>
              <a:gd name="connsiteY6" fmla="*/ 59135 h 946138"/>
              <a:gd name="connsiteX7" fmla="*/ 5680015 w 5680016"/>
              <a:gd name="connsiteY7" fmla="*/ 768737 h 946138"/>
              <a:gd name="connsiteX8" fmla="*/ 5620881 w 5680016"/>
              <a:gd name="connsiteY8" fmla="*/ 827871 h 946138"/>
              <a:gd name="connsiteX9" fmla="*/ 4791015 w 5680016"/>
              <a:gd name="connsiteY9" fmla="*/ 806444 h 946138"/>
              <a:gd name="connsiteX10" fmla="*/ 3714690 w 5680016"/>
              <a:gd name="connsiteY10" fmla="*/ 854069 h 946138"/>
              <a:gd name="connsiteX11" fmla="*/ 500003 w 5680016"/>
              <a:gd name="connsiteY11" fmla="*/ 801682 h 946138"/>
              <a:gd name="connsiteX12" fmla="*/ 134082 w 5680016"/>
              <a:gd name="connsiteY12" fmla="*/ 827870 h 946138"/>
              <a:gd name="connsiteX13" fmla="*/ 134082 w 5680016"/>
              <a:gd name="connsiteY13" fmla="*/ 887004 h 946138"/>
              <a:gd name="connsiteX14" fmla="*/ 74948 w 5680016"/>
              <a:gd name="connsiteY14" fmla="*/ 923913 h 946138"/>
              <a:gd name="connsiteX15" fmla="*/ 6289 w 5680016"/>
              <a:gd name="connsiteY15" fmla="*/ 864779 h 946138"/>
              <a:gd name="connsiteX16" fmla="*/ 3115 w 5680016"/>
              <a:gd name="connsiteY16" fmla="*/ 501644 h 946138"/>
              <a:gd name="connsiteX17" fmla="*/ 15815 w 5680016"/>
              <a:gd name="connsiteY17" fmla="*/ 177402 h 946138"/>
              <a:gd name="connsiteX18" fmla="*/ 5561748 w 5680016"/>
              <a:gd name="connsiteY18" fmla="*/ 118268 h 946138"/>
              <a:gd name="connsiteX19" fmla="*/ 5620882 w 5680016"/>
              <a:gd name="connsiteY19" fmla="*/ 118268 h 946138"/>
              <a:gd name="connsiteX20" fmla="*/ 5680016 w 5680016"/>
              <a:gd name="connsiteY20" fmla="*/ 59134 h 946138"/>
              <a:gd name="connsiteX21" fmla="*/ 5620882 w 5680016"/>
              <a:gd name="connsiteY21" fmla="*/ 118268 h 946138"/>
              <a:gd name="connsiteX22" fmla="*/ 5620882 w 5680016"/>
              <a:gd name="connsiteY22" fmla="*/ 59135 h 946138"/>
              <a:gd name="connsiteX23" fmla="*/ 5591315 w 5680016"/>
              <a:gd name="connsiteY23" fmla="*/ 88702 h 946138"/>
              <a:gd name="connsiteX24" fmla="*/ 5561748 w 5680016"/>
              <a:gd name="connsiteY24" fmla="*/ 59135 h 946138"/>
              <a:gd name="connsiteX25" fmla="*/ 74949 w 5680016"/>
              <a:gd name="connsiteY25" fmla="*/ 236535 h 946138"/>
              <a:gd name="connsiteX26" fmla="*/ 74949 w 5680016"/>
              <a:gd name="connsiteY26" fmla="*/ 177402 h 946138"/>
              <a:gd name="connsiteX27" fmla="*/ 104516 w 5680016"/>
              <a:gd name="connsiteY27" fmla="*/ 147835 h 946138"/>
              <a:gd name="connsiteX28" fmla="*/ 134083 w 5680016"/>
              <a:gd name="connsiteY28" fmla="*/ 177402 h 946138"/>
              <a:gd name="connsiteX29" fmla="*/ 74949 w 5680016"/>
              <a:gd name="connsiteY29" fmla="*/ 236536 h 946138"/>
              <a:gd name="connsiteX30" fmla="*/ 15815 w 5680016"/>
              <a:gd name="connsiteY30" fmla="*/ 177402 h 946138"/>
              <a:gd name="connsiteX31" fmla="*/ 157895 w 5680016"/>
              <a:gd name="connsiteY31" fmla="*/ 186927 h 946138"/>
              <a:gd name="connsiteX32" fmla="*/ 126941 w 5680016"/>
              <a:gd name="connsiteY32" fmla="*/ 355594 h 946138"/>
              <a:gd name="connsiteX33" fmla="*/ 129320 w 5680016"/>
              <a:gd name="connsiteY33" fmla="*/ 832633 h 946138"/>
              <a:gd name="connsiteX0" fmla="*/ 5680015 w 5718116"/>
              <a:gd name="connsiteY0" fmla="*/ 59135 h 946138"/>
              <a:gd name="connsiteX1" fmla="*/ 5620881 w 5718116"/>
              <a:gd name="connsiteY1" fmla="*/ 118269 h 946138"/>
              <a:gd name="connsiteX2" fmla="*/ 5620882 w 5718116"/>
              <a:gd name="connsiteY2" fmla="*/ 59135 h 946138"/>
              <a:gd name="connsiteX3" fmla="*/ 5591315 w 5718116"/>
              <a:gd name="connsiteY3" fmla="*/ 88702 h 946138"/>
              <a:gd name="connsiteX4" fmla="*/ 5561748 w 5718116"/>
              <a:gd name="connsiteY4" fmla="*/ 59135 h 946138"/>
              <a:gd name="connsiteX5" fmla="*/ 5561748 w 5718116"/>
              <a:gd name="connsiteY5" fmla="*/ 118268 h 946138"/>
              <a:gd name="connsiteX6" fmla="*/ 4552890 w 5718116"/>
              <a:gd name="connsiteY6" fmla="*/ 163507 h 946138"/>
              <a:gd name="connsiteX7" fmla="*/ 2986028 w 5718116"/>
              <a:gd name="connsiteY7" fmla="*/ 139694 h 946138"/>
              <a:gd name="connsiteX8" fmla="*/ 74949 w 5718116"/>
              <a:gd name="connsiteY8" fmla="*/ 118268 h 946138"/>
              <a:gd name="connsiteX9" fmla="*/ 15815 w 5718116"/>
              <a:gd name="connsiteY9" fmla="*/ 177402 h 946138"/>
              <a:gd name="connsiteX10" fmla="*/ 15815 w 5718116"/>
              <a:gd name="connsiteY10" fmla="*/ 887004 h 946138"/>
              <a:gd name="connsiteX11" fmla="*/ 74949 w 5718116"/>
              <a:gd name="connsiteY11" fmla="*/ 946138 h 946138"/>
              <a:gd name="connsiteX12" fmla="*/ 134083 w 5718116"/>
              <a:gd name="connsiteY12" fmla="*/ 887004 h 946138"/>
              <a:gd name="connsiteX13" fmla="*/ 134082 w 5718116"/>
              <a:gd name="connsiteY13" fmla="*/ 827870 h 946138"/>
              <a:gd name="connsiteX14" fmla="*/ 5620882 w 5718116"/>
              <a:gd name="connsiteY14" fmla="*/ 827870 h 946138"/>
              <a:gd name="connsiteX15" fmla="*/ 5680016 w 5718116"/>
              <a:gd name="connsiteY15" fmla="*/ 768736 h 946138"/>
              <a:gd name="connsiteX16" fmla="*/ 5680015 w 5718116"/>
              <a:gd name="connsiteY16" fmla="*/ 59135 h 946138"/>
              <a:gd name="connsiteX17" fmla="*/ 74949 w 5718116"/>
              <a:gd name="connsiteY17" fmla="*/ 236535 h 946138"/>
              <a:gd name="connsiteX18" fmla="*/ 134083 w 5718116"/>
              <a:gd name="connsiteY18" fmla="*/ 177401 h 946138"/>
              <a:gd name="connsiteX19" fmla="*/ 104516 w 5718116"/>
              <a:gd name="connsiteY19" fmla="*/ 147834 h 946138"/>
              <a:gd name="connsiteX20" fmla="*/ 74949 w 5718116"/>
              <a:gd name="connsiteY20" fmla="*/ 177401 h 946138"/>
              <a:gd name="connsiteX21" fmla="*/ 74949 w 5718116"/>
              <a:gd name="connsiteY21" fmla="*/ 236535 h 946138"/>
              <a:gd name="connsiteX0" fmla="*/ 74949 w 5718116"/>
              <a:gd name="connsiteY0" fmla="*/ 236535 h 946138"/>
              <a:gd name="connsiteX1" fmla="*/ 134083 w 5718116"/>
              <a:gd name="connsiteY1" fmla="*/ 177401 h 946138"/>
              <a:gd name="connsiteX2" fmla="*/ 104516 w 5718116"/>
              <a:gd name="connsiteY2" fmla="*/ 147834 h 946138"/>
              <a:gd name="connsiteX3" fmla="*/ 74949 w 5718116"/>
              <a:gd name="connsiteY3" fmla="*/ 177401 h 946138"/>
              <a:gd name="connsiteX4" fmla="*/ 74949 w 5718116"/>
              <a:gd name="connsiteY4" fmla="*/ 236535 h 946138"/>
              <a:gd name="connsiteX5" fmla="*/ 5620882 w 5718116"/>
              <a:gd name="connsiteY5" fmla="*/ 118268 h 946138"/>
              <a:gd name="connsiteX6" fmla="*/ 5680016 w 5718116"/>
              <a:gd name="connsiteY6" fmla="*/ 59134 h 946138"/>
              <a:gd name="connsiteX7" fmla="*/ 5620882 w 5718116"/>
              <a:gd name="connsiteY7" fmla="*/ 0 h 946138"/>
              <a:gd name="connsiteX8" fmla="*/ 5561748 w 5718116"/>
              <a:gd name="connsiteY8" fmla="*/ 59134 h 946138"/>
              <a:gd name="connsiteX9" fmla="*/ 5591315 w 5718116"/>
              <a:gd name="connsiteY9" fmla="*/ 88701 h 946138"/>
              <a:gd name="connsiteX10" fmla="*/ 5620882 w 5718116"/>
              <a:gd name="connsiteY10" fmla="*/ 59134 h 946138"/>
              <a:gd name="connsiteX11" fmla="*/ 5620882 w 5718116"/>
              <a:gd name="connsiteY11" fmla="*/ 118268 h 946138"/>
              <a:gd name="connsiteX0" fmla="*/ 15815 w 5718116"/>
              <a:gd name="connsiteY0" fmla="*/ 177402 h 946138"/>
              <a:gd name="connsiteX1" fmla="*/ 89237 w 5718116"/>
              <a:gd name="connsiteY1" fmla="*/ 89693 h 946138"/>
              <a:gd name="connsiteX2" fmla="*/ 680978 w 5718116"/>
              <a:gd name="connsiteY2" fmla="*/ 92069 h 946138"/>
              <a:gd name="connsiteX3" fmla="*/ 5561748 w 5718116"/>
              <a:gd name="connsiteY3" fmla="*/ 118268 h 946138"/>
              <a:gd name="connsiteX4" fmla="*/ 5561748 w 5718116"/>
              <a:gd name="connsiteY4" fmla="*/ 59135 h 946138"/>
              <a:gd name="connsiteX5" fmla="*/ 5620882 w 5718116"/>
              <a:gd name="connsiteY5" fmla="*/ 1 h 946138"/>
              <a:gd name="connsiteX6" fmla="*/ 5680016 w 5718116"/>
              <a:gd name="connsiteY6" fmla="*/ 59135 h 946138"/>
              <a:gd name="connsiteX7" fmla="*/ 5718116 w 5718116"/>
              <a:gd name="connsiteY7" fmla="*/ 276219 h 946138"/>
              <a:gd name="connsiteX8" fmla="*/ 5680015 w 5718116"/>
              <a:gd name="connsiteY8" fmla="*/ 768737 h 946138"/>
              <a:gd name="connsiteX9" fmla="*/ 5620881 w 5718116"/>
              <a:gd name="connsiteY9" fmla="*/ 827871 h 946138"/>
              <a:gd name="connsiteX10" fmla="*/ 4791015 w 5718116"/>
              <a:gd name="connsiteY10" fmla="*/ 806444 h 946138"/>
              <a:gd name="connsiteX11" fmla="*/ 3714690 w 5718116"/>
              <a:gd name="connsiteY11" fmla="*/ 854069 h 946138"/>
              <a:gd name="connsiteX12" fmla="*/ 500003 w 5718116"/>
              <a:gd name="connsiteY12" fmla="*/ 801682 h 946138"/>
              <a:gd name="connsiteX13" fmla="*/ 134082 w 5718116"/>
              <a:gd name="connsiteY13" fmla="*/ 827870 h 946138"/>
              <a:gd name="connsiteX14" fmla="*/ 134082 w 5718116"/>
              <a:gd name="connsiteY14" fmla="*/ 887004 h 946138"/>
              <a:gd name="connsiteX15" fmla="*/ 74948 w 5718116"/>
              <a:gd name="connsiteY15" fmla="*/ 923913 h 946138"/>
              <a:gd name="connsiteX16" fmla="*/ 6289 w 5718116"/>
              <a:gd name="connsiteY16" fmla="*/ 864779 h 946138"/>
              <a:gd name="connsiteX17" fmla="*/ 3115 w 5718116"/>
              <a:gd name="connsiteY17" fmla="*/ 501644 h 946138"/>
              <a:gd name="connsiteX18" fmla="*/ 15815 w 5718116"/>
              <a:gd name="connsiteY18" fmla="*/ 177402 h 946138"/>
              <a:gd name="connsiteX19" fmla="*/ 5561748 w 5718116"/>
              <a:gd name="connsiteY19" fmla="*/ 118268 h 946138"/>
              <a:gd name="connsiteX20" fmla="*/ 5620882 w 5718116"/>
              <a:gd name="connsiteY20" fmla="*/ 118268 h 946138"/>
              <a:gd name="connsiteX21" fmla="*/ 5680016 w 5718116"/>
              <a:gd name="connsiteY21" fmla="*/ 59134 h 946138"/>
              <a:gd name="connsiteX22" fmla="*/ 5620882 w 5718116"/>
              <a:gd name="connsiteY22" fmla="*/ 118268 h 946138"/>
              <a:gd name="connsiteX23" fmla="*/ 5620882 w 5718116"/>
              <a:gd name="connsiteY23" fmla="*/ 59135 h 946138"/>
              <a:gd name="connsiteX24" fmla="*/ 5591315 w 5718116"/>
              <a:gd name="connsiteY24" fmla="*/ 88702 h 946138"/>
              <a:gd name="connsiteX25" fmla="*/ 5561748 w 5718116"/>
              <a:gd name="connsiteY25" fmla="*/ 59135 h 946138"/>
              <a:gd name="connsiteX26" fmla="*/ 74949 w 5718116"/>
              <a:gd name="connsiteY26" fmla="*/ 236535 h 946138"/>
              <a:gd name="connsiteX27" fmla="*/ 74949 w 5718116"/>
              <a:gd name="connsiteY27" fmla="*/ 177402 h 946138"/>
              <a:gd name="connsiteX28" fmla="*/ 104516 w 5718116"/>
              <a:gd name="connsiteY28" fmla="*/ 147835 h 946138"/>
              <a:gd name="connsiteX29" fmla="*/ 134083 w 5718116"/>
              <a:gd name="connsiteY29" fmla="*/ 177402 h 946138"/>
              <a:gd name="connsiteX30" fmla="*/ 74949 w 5718116"/>
              <a:gd name="connsiteY30" fmla="*/ 236536 h 946138"/>
              <a:gd name="connsiteX31" fmla="*/ 15815 w 5718116"/>
              <a:gd name="connsiteY31" fmla="*/ 177402 h 946138"/>
              <a:gd name="connsiteX32" fmla="*/ 157895 w 5718116"/>
              <a:gd name="connsiteY32" fmla="*/ 186927 h 946138"/>
              <a:gd name="connsiteX33" fmla="*/ 126941 w 5718116"/>
              <a:gd name="connsiteY33" fmla="*/ 355594 h 946138"/>
              <a:gd name="connsiteX34" fmla="*/ 129320 w 5718116"/>
              <a:gd name="connsiteY34"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89237 w 5718626"/>
              <a:gd name="connsiteY1" fmla="*/ 89693 h 946138"/>
              <a:gd name="connsiteX2" fmla="*/ 680978 w 5718626"/>
              <a:gd name="connsiteY2" fmla="*/ 92069 h 946138"/>
              <a:gd name="connsiteX3" fmla="*/ 5561748 w 5718626"/>
              <a:gd name="connsiteY3" fmla="*/ 118268 h 946138"/>
              <a:gd name="connsiteX4" fmla="*/ 5561748 w 5718626"/>
              <a:gd name="connsiteY4" fmla="*/ 59135 h 946138"/>
              <a:gd name="connsiteX5" fmla="*/ 5620882 w 5718626"/>
              <a:gd name="connsiteY5" fmla="*/ 1 h 946138"/>
              <a:gd name="connsiteX6" fmla="*/ 5680016 w 5718626"/>
              <a:gd name="connsiteY6" fmla="*/ 59135 h 946138"/>
              <a:gd name="connsiteX7" fmla="*/ 5718116 w 5718626"/>
              <a:gd name="connsiteY7" fmla="*/ 276219 h 946138"/>
              <a:gd name="connsiteX8" fmla="*/ 5692716 w 5718626"/>
              <a:gd name="connsiteY8" fmla="*/ 485769 h 946138"/>
              <a:gd name="connsiteX9" fmla="*/ 5680015 w 5718626"/>
              <a:gd name="connsiteY9" fmla="*/ 768737 h 946138"/>
              <a:gd name="connsiteX10" fmla="*/ 5620881 w 5718626"/>
              <a:gd name="connsiteY10" fmla="*/ 827871 h 946138"/>
              <a:gd name="connsiteX11" fmla="*/ 4791015 w 5718626"/>
              <a:gd name="connsiteY11" fmla="*/ 806444 h 946138"/>
              <a:gd name="connsiteX12" fmla="*/ 3714690 w 5718626"/>
              <a:gd name="connsiteY12" fmla="*/ 854069 h 946138"/>
              <a:gd name="connsiteX13" fmla="*/ 500003 w 5718626"/>
              <a:gd name="connsiteY13" fmla="*/ 801682 h 946138"/>
              <a:gd name="connsiteX14" fmla="*/ 134082 w 5718626"/>
              <a:gd name="connsiteY14" fmla="*/ 827870 h 946138"/>
              <a:gd name="connsiteX15" fmla="*/ 134082 w 5718626"/>
              <a:gd name="connsiteY15" fmla="*/ 887004 h 946138"/>
              <a:gd name="connsiteX16" fmla="*/ 74948 w 5718626"/>
              <a:gd name="connsiteY16" fmla="*/ 923913 h 946138"/>
              <a:gd name="connsiteX17" fmla="*/ 6289 w 5718626"/>
              <a:gd name="connsiteY17" fmla="*/ 864779 h 946138"/>
              <a:gd name="connsiteX18" fmla="*/ 3115 w 5718626"/>
              <a:gd name="connsiteY18" fmla="*/ 501644 h 946138"/>
              <a:gd name="connsiteX19" fmla="*/ 15815 w 5718626"/>
              <a:gd name="connsiteY19" fmla="*/ 177402 h 946138"/>
              <a:gd name="connsiteX20" fmla="*/ 5561748 w 5718626"/>
              <a:gd name="connsiteY20" fmla="*/ 118268 h 946138"/>
              <a:gd name="connsiteX21" fmla="*/ 5620882 w 5718626"/>
              <a:gd name="connsiteY21" fmla="*/ 118268 h 946138"/>
              <a:gd name="connsiteX22" fmla="*/ 5680016 w 5718626"/>
              <a:gd name="connsiteY22" fmla="*/ 59134 h 946138"/>
              <a:gd name="connsiteX23" fmla="*/ 5620882 w 5718626"/>
              <a:gd name="connsiteY23" fmla="*/ 118268 h 946138"/>
              <a:gd name="connsiteX24" fmla="*/ 5620882 w 5718626"/>
              <a:gd name="connsiteY24" fmla="*/ 59135 h 946138"/>
              <a:gd name="connsiteX25" fmla="*/ 5591315 w 5718626"/>
              <a:gd name="connsiteY25" fmla="*/ 88702 h 946138"/>
              <a:gd name="connsiteX26" fmla="*/ 5561748 w 5718626"/>
              <a:gd name="connsiteY26" fmla="*/ 59135 h 946138"/>
              <a:gd name="connsiteX27" fmla="*/ 74949 w 5718626"/>
              <a:gd name="connsiteY27" fmla="*/ 236535 h 946138"/>
              <a:gd name="connsiteX28" fmla="*/ 74949 w 5718626"/>
              <a:gd name="connsiteY28" fmla="*/ 177402 h 946138"/>
              <a:gd name="connsiteX29" fmla="*/ 104516 w 5718626"/>
              <a:gd name="connsiteY29" fmla="*/ 147835 h 946138"/>
              <a:gd name="connsiteX30" fmla="*/ 134083 w 5718626"/>
              <a:gd name="connsiteY30" fmla="*/ 177402 h 946138"/>
              <a:gd name="connsiteX31" fmla="*/ 74949 w 5718626"/>
              <a:gd name="connsiteY31" fmla="*/ 236536 h 946138"/>
              <a:gd name="connsiteX32" fmla="*/ 15815 w 5718626"/>
              <a:gd name="connsiteY32" fmla="*/ 177402 h 946138"/>
              <a:gd name="connsiteX33" fmla="*/ 157895 w 5718626"/>
              <a:gd name="connsiteY33" fmla="*/ 186927 h 946138"/>
              <a:gd name="connsiteX34" fmla="*/ 126941 w 5718626"/>
              <a:gd name="connsiteY34" fmla="*/ 355594 h 946138"/>
              <a:gd name="connsiteX35" fmla="*/ 129320 w 5718626"/>
              <a:gd name="connsiteY35"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89237 w 5718626"/>
              <a:gd name="connsiteY1" fmla="*/ 89693 h 946138"/>
              <a:gd name="connsiteX2" fmla="*/ 680978 w 5718626"/>
              <a:gd name="connsiteY2" fmla="*/ 92069 h 946138"/>
              <a:gd name="connsiteX3" fmla="*/ 5561748 w 5718626"/>
              <a:gd name="connsiteY3" fmla="*/ 118268 h 946138"/>
              <a:gd name="connsiteX4" fmla="*/ 5561748 w 5718626"/>
              <a:gd name="connsiteY4" fmla="*/ 59135 h 946138"/>
              <a:gd name="connsiteX5" fmla="*/ 5620882 w 5718626"/>
              <a:gd name="connsiteY5" fmla="*/ 1 h 946138"/>
              <a:gd name="connsiteX6" fmla="*/ 5680016 w 5718626"/>
              <a:gd name="connsiteY6" fmla="*/ 59135 h 946138"/>
              <a:gd name="connsiteX7" fmla="*/ 5718116 w 5718626"/>
              <a:gd name="connsiteY7" fmla="*/ 276219 h 946138"/>
              <a:gd name="connsiteX8" fmla="*/ 5692716 w 5718626"/>
              <a:gd name="connsiteY8" fmla="*/ 485769 h 946138"/>
              <a:gd name="connsiteX9" fmla="*/ 5680015 w 5718626"/>
              <a:gd name="connsiteY9" fmla="*/ 768737 h 946138"/>
              <a:gd name="connsiteX10" fmla="*/ 5620881 w 5718626"/>
              <a:gd name="connsiteY10" fmla="*/ 827871 h 946138"/>
              <a:gd name="connsiteX11" fmla="*/ 4791015 w 5718626"/>
              <a:gd name="connsiteY11" fmla="*/ 806444 h 946138"/>
              <a:gd name="connsiteX12" fmla="*/ 3714690 w 5718626"/>
              <a:gd name="connsiteY12" fmla="*/ 854069 h 946138"/>
              <a:gd name="connsiteX13" fmla="*/ 500003 w 5718626"/>
              <a:gd name="connsiteY13" fmla="*/ 801682 h 946138"/>
              <a:gd name="connsiteX14" fmla="*/ 134082 w 5718626"/>
              <a:gd name="connsiteY14" fmla="*/ 827870 h 946138"/>
              <a:gd name="connsiteX15" fmla="*/ 134082 w 5718626"/>
              <a:gd name="connsiteY15" fmla="*/ 887004 h 946138"/>
              <a:gd name="connsiteX16" fmla="*/ 74948 w 5718626"/>
              <a:gd name="connsiteY16" fmla="*/ 923913 h 946138"/>
              <a:gd name="connsiteX17" fmla="*/ 6289 w 5718626"/>
              <a:gd name="connsiteY17" fmla="*/ 864779 h 946138"/>
              <a:gd name="connsiteX18" fmla="*/ 3115 w 5718626"/>
              <a:gd name="connsiteY18" fmla="*/ 501644 h 946138"/>
              <a:gd name="connsiteX19" fmla="*/ 15815 w 5718626"/>
              <a:gd name="connsiteY19" fmla="*/ 177402 h 946138"/>
              <a:gd name="connsiteX20" fmla="*/ 5561748 w 5718626"/>
              <a:gd name="connsiteY20" fmla="*/ 118268 h 946138"/>
              <a:gd name="connsiteX21" fmla="*/ 5620882 w 5718626"/>
              <a:gd name="connsiteY21" fmla="*/ 118268 h 946138"/>
              <a:gd name="connsiteX22" fmla="*/ 5680016 w 5718626"/>
              <a:gd name="connsiteY22" fmla="*/ 59134 h 946138"/>
              <a:gd name="connsiteX23" fmla="*/ 5620882 w 5718626"/>
              <a:gd name="connsiteY23" fmla="*/ 118268 h 946138"/>
              <a:gd name="connsiteX24" fmla="*/ 5620882 w 5718626"/>
              <a:gd name="connsiteY24" fmla="*/ 59135 h 946138"/>
              <a:gd name="connsiteX25" fmla="*/ 5591315 w 5718626"/>
              <a:gd name="connsiteY25" fmla="*/ 88702 h 946138"/>
              <a:gd name="connsiteX26" fmla="*/ 5517298 w 5718626"/>
              <a:gd name="connsiteY26" fmla="*/ 40085 h 946138"/>
              <a:gd name="connsiteX27" fmla="*/ 74949 w 5718626"/>
              <a:gd name="connsiteY27" fmla="*/ 236535 h 946138"/>
              <a:gd name="connsiteX28" fmla="*/ 74949 w 5718626"/>
              <a:gd name="connsiteY28" fmla="*/ 177402 h 946138"/>
              <a:gd name="connsiteX29" fmla="*/ 104516 w 5718626"/>
              <a:gd name="connsiteY29" fmla="*/ 147835 h 946138"/>
              <a:gd name="connsiteX30" fmla="*/ 134083 w 5718626"/>
              <a:gd name="connsiteY30" fmla="*/ 177402 h 946138"/>
              <a:gd name="connsiteX31" fmla="*/ 74949 w 5718626"/>
              <a:gd name="connsiteY31" fmla="*/ 236536 h 946138"/>
              <a:gd name="connsiteX32" fmla="*/ 15815 w 5718626"/>
              <a:gd name="connsiteY32" fmla="*/ 177402 h 946138"/>
              <a:gd name="connsiteX33" fmla="*/ 157895 w 5718626"/>
              <a:gd name="connsiteY33" fmla="*/ 186927 h 946138"/>
              <a:gd name="connsiteX34" fmla="*/ 126941 w 5718626"/>
              <a:gd name="connsiteY34" fmla="*/ 355594 h 946138"/>
              <a:gd name="connsiteX35" fmla="*/ 129320 w 5718626"/>
              <a:gd name="connsiteY35"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89237 w 5718626"/>
              <a:gd name="connsiteY1" fmla="*/ 89693 h 946138"/>
              <a:gd name="connsiteX2" fmla="*/ 680978 w 5718626"/>
              <a:gd name="connsiteY2" fmla="*/ 92069 h 946138"/>
              <a:gd name="connsiteX3" fmla="*/ 5561748 w 5718626"/>
              <a:gd name="connsiteY3" fmla="*/ 118268 h 946138"/>
              <a:gd name="connsiteX4" fmla="*/ 5561748 w 5718626"/>
              <a:gd name="connsiteY4" fmla="*/ 59135 h 946138"/>
              <a:gd name="connsiteX5" fmla="*/ 5620882 w 5718626"/>
              <a:gd name="connsiteY5" fmla="*/ 1 h 946138"/>
              <a:gd name="connsiteX6" fmla="*/ 5680016 w 5718626"/>
              <a:gd name="connsiteY6" fmla="*/ 59135 h 946138"/>
              <a:gd name="connsiteX7" fmla="*/ 5718116 w 5718626"/>
              <a:gd name="connsiteY7" fmla="*/ 276219 h 946138"/>
              <a:gd name="connsiteX8" fmla="*/ 5692716 w 5718626"/>
              <a:gd name="connsiteY8" fmla="*/ 485769 h 946138"/>
              <a:gd name="connsiteX9" fmla="*/ 5680015 w 5718626"/>
              <a:gd name="connsiteY9" fmla="*/ 768737 h 946138"/>
              <a:gd name="connsiteX10" fmla="*/ 5620881 w 5718626"/>
              <a:gd name="connsiteY10" fmla="*/ 827871 h 946138"/>
              <a:gd name="connsiteX11" fmla="*/ 4778315 w 5718626"/>
              <a:gd name="connsiteY11" fmla="*/ 768344 h 946138"/>
              <a:gd name="connsiteX12" fmla="*/ 3714690 w 5718626"/>
              <a:gd name="connsiteY12" fmla="*/ 854069 h 946138"/>
              <a:gd name="connsiteX13" fmla="*/ 500003 w 5718626"/>
              <a:gd name="connsiteY13" fmla="*/ 801682 h 946138"/>
              <a:gd name="connsiteX14" fmla="*/ 134082 w 5718626"/>
              <a:gd name="connsiteY14" fmla="*/ 827870 h 946138"/>
              <a:gd name="connsiteX15" fmla="*/ 134082 w 5718626"/>
              <a:gd name="connsiteY15" fmla="*/ 887004 h 946138"/>
              <a:gd name="connsiteX16" fmla="*/ 74948 w 5718626"/>
              <a:gd name="connsiteY16" fmla="*/ 923913 h 946138"/>
              <a:gd name="connsiteX17" fmla="*/ 6289 w 5718626"/>
              <a:gd name="connsiteY17" fmla="*/ 864779 h 946138"/>
              <a:gd name="connsiteX18" fmla="*/ 3115 w 5718626"/>
              <a:gd name="connsiteY18" fmla="*/ 501644 h 946138"/>
              <a:gd name="connsiteX19" fmla="*/ 15815 w 5718626"/>
              <a:gd name="connsiteY19" fmla="*/ 177402 h 946138"/>
              <a:gd name="connsiteX20" fmla="*/ 5561748 w 5718626"/>
              <a:gd name="connsiteY20" fmla="*/ 118268 h 946138"/>
              <a:gd name="connsiteX21" fmla="*/ 5620882 w 5718626"/>
              <a:gd name="connsiteY21" fmla="*/ 118268 h 946138"/>
              <a:gd name="connsiteX22" fmla="*/ 5680016 w 5718626"/>
              <a:gd name="connsiteY22" fmla="*/ 59134 h 946138"/>
              <a:gd name="connsiteX23" fmla="*/ 5620882 w 5718626"/>
              <a:gd name="connsiteY23" fmla="*/ 118268 h 946138"/>
              <a:gd name="connsiteX24" fmla="*/ 5620882 w 5718626"/>
              <a:gd name="connsiteY24" fmla="*/ 59135 h 946138"/>
              <a:gd name="connsiteX25" fmla="*/ 5591315 w 5718626"/>
              <a:gd name="connsiteY25" fmla="*/ 88702 h 946138"/>
              <a:gd name="connsiteX26" fmla="*/ 5517298 w 5718626"/>
              <a:gd name="connsiteY26" fmla="*/ 40085 h 946138"/>
              <a:gd name="connsiteX27" fmla="*/ 74949 w 5718626"/>
              <a:gd name="connsiteY27" fmla="*/ 236535 h 946138"/>
              <a:gd name="connsiteX28" fmla="*/ 74949 w 5718626"/>
              <a:gd name="connsiteY28" fmla="*/ 177402 h 946138"/>
              <a:gd name="connsiteX29" fmla="*/ 104516 w 5718626"/>
              <a:gd name="connsiteY29" fmla="*/ 147835 h 946138"/>
              <a:gd name="connsiteX30" fmla="*/ 134083 w 5718626"/>
              <a:gd name="connsiteY30" fmla="*/ 177402 h 946138"/>
              <a:gd name="connsiteX31" fmla="*/ 74949 w 5718626"/>
              <a:gd name="connsiteY31" fmla="*/ 236536 h 946138"/>
              <a:gd name="connsiteX32" fmla="*/ 15815 w 5718626"/>
              <a:gd name="connsiteY32" fmla="*/ 177402 h 946138"/>
              <a:gd name="connsiteX33" fmla="*/ 157895 w 5718626"/>
              <a:gd name="connsiteY33" fmla="*/ 186927 h 946138"/>
              <a:gd name="connsiteX34" fmla="*/ 126941 w 5718626"/>
              <a:gd name="connsiteY34" fmla="*/ 355594 h 946138"/>
              <a:gd name="connsiteX35" fmla="*/ 129320 w 5718626"/>
              <a:gd name="connsiteY35"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8923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8923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157817 w 5718626"/>
              <a:gd name="connsiteY1" fmla="*/ 7445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500003 w 5718626"/>
              <a:gd name="connsiteY14" fmla="*/ 801682 h 946138"/>
              <a:gd name="connsiteX15" fmla="*/ 134082 w 5718626"/>
              <a:gd name="connsiteY15" fmla="*/ 827870 h 946138"/>
              <a:gd name="connsiteX16" fmla="*/ 134082 w 5718626"/>
              <a:gd name="connsiteY16" fmla="*/ 887004 h 946138"/>
              <a:gd name="connsiteX17" fmla="*/ 74948 w 5718626"/>
              <a:gd name="connsiteY17" fmla="*/ 923913 h 946138"/>
              <a:gd name="connsiteX18" fmla="*/ 6289 w 5718626"/>
              <a:gd name="connsiteY18" fmla="*/ 864779 h 946138"/>
              <a:gd name="connsiteX19" fmla="*/ 3115 w 5718626"/>
              <a:gd name="connsiteY19" fmla="*/ 501644 h 946138"/>
              <a:gd name="connsiteX20" fmla="*/ 15815 w 5718626"/>
              <a:gd name="connsiteY20" fmla="*/ 177402 h 946138"/>
              <a:gd name="connsiteX21" fmla="*/ 5561748 w 5718626"/>
              <a:gd name="connsiteY21" fmla="*/ 118268 h 946138"/>
              <a:gd name="connsiteX22" fmla="*/ 5620882 w 5718626"/>
              <a:gd name="connsiteY22" fmla="*/ 118268 h 946138"/>
              <a:gd name="connsiteX23" fmla="*/ 5680016 w 5718626"/>
              <a:gd name="connsiteY23" fmla="*/ 59134 h 946138"/>
              <a:gd name="connsiteX24" fmla="*/ 5620882 w 5718626"/>
              <a:gd name="connsiteY24" fmla="*/ 118268 h 946138"/>
              <a:gd name="connsiteX25" fmla="*/ 5620882 w 5718626"/>
              <a:gd name="connsiteY25" fmla="*/ 59135 h 946138"/>
              <a:gd name="connsiteX26" fmla="*/ 5591315 w 5718626"/>
              <a:gd name="connsiteY26" fmla="*/ 88702 h 946138"/>
              <a:gd name="connsiteX27" fmla="*/ 5517298 w 5718626"/>
              <a:gd name="connsiteY27" fmla="*/ 40085 h 946138"/>
              <a:gd name="connsiteX28" fmla="*/ 74949 w 5718626"/>
              <a:gd name="connsiteY28" fmla="*/ 236535 h 946138"/>
              <a:gd name="connsiteX29" fmla="*/ 74949 w 5718626"/>
              <a:gd name="connsiteY29" fmla="*/ 177402 h 946138"/>
              <a:gd name="connsiteX30" fmla="*/ 104516 w 5718626"/>
              <a:gd name="connsiteY30" fmla="*/ 147835 h 946138"/>
              <a:gd name="connsiteX31" fmla="*/ 134083 w 5718626"/>
              <a:gd name="connsiteY31" fmla="*/ 177402 h 946138"/>
              <a:gd name="connsiteX32" fmla="*/ 74949 w 5718626"/>
              <a:gd name="connsiteY32" fmla="*/ 236536 h 946138"/>
              <a:gd name="connsiteX33" fmla="*/ 15815 w 5718626"/>
              <a:gd name="connsiteY33" fmla="*/ 177402 h 946138"/>
              <a:gd name="connsiteX34" fmla="*/ 157895 w 5718626"/>
              <a:gd name="connsiteY34" fmla="*/ 186927 h 946138"/>
              <a:gd name="connsiteX35" fmla="*/ 126941 w 5718626"/>
              <a:gd name="connsiteY35" fmla="*/ 355594 h 946138"/>
              <a:gd name="connsiteX36" fmla="*/ 129320 w 5718626"/>
              <a:gd name="connsiteY36"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1925863 w 5718626"/>
              <a:gd name="connsiteY14" fmla="*/ 847719 h 946138"/>
              <a:gd name="connsiteX15" fmla="*/ 500003 w 5718626"/>
              <a:gd name="connsiteY15" fmla="*/ 801682 h 946138"/>
              <a:gd name="connsiteX16" fmla="*/ 134082 w 5718626"/>
              <a:gd name="connsiteY16" fmla="*/ 827870 h 946138"/>
              <a:gd name="connsiteX17" fmla="*/ 134082 w 5718626"/>
              <a:gd name="connsiteY17" fmla="*/ 887004 h 946138"/>
              <a:gd name="connsiteX18" fmla="*/ 74948 w 5718626"/>
              <a:gd name="connsiteY18" fmla="*/ 923913 h 946138"/>
              <a:gd name="connsiteX19" fmla="*/ 6289 w 5718626"/>
              <a:gd name="connsiteY19" fmla="*/ 864779 h 946138"/>
              <a:gd name="connsiteX20" fmla="*/ 3115 w 5718626"/>
              <a:gd name="connsiteY20" fmla="*/ 501644 h 946138"/>
              <a:gd name="connsiteX21" fmla="*/ 15815 w 5718626"/>
              <a:gd name="connsiteY21" fmla="*/ 177402 h 946138"/>
              <a:gd name="connsiteX22" fmla="*/ 5561748 w 5718626"/>
              <a:gd name="connsiteY22" fmla="*/ 118268 h 946138"/>
              <a:gd name="connsiteX23" fmla="*/ 5620882 w 5718626"/>
              <a:gd name="connsiteY23" fmla="*/ 118268 h 946138"/>
              <a:gd name="connsiteX24" fmla="*/ 5680016 w 5718626"/>
              <a:gd name="connsiteY24" fmla="*/ 59134 h 946138"/>
              <a:gd name="connsiteX25" fmla="*/ 5620882 w 5718626"/>
              <a:gd name="connsiteY25" fmla="*/ 118268 h 946138"/>
              <a:gd name="connsiteX26" fmla="*/ 5620882 w 5718626"/>
              <a:gd name="connsiteY26" fmla="*/ 59135 h 946138"/>
              <a:gd name="connsiteX27" fmla="*/ 5591315 w 5718626"/>
              <a:gd name="connsiteY27" fmla="*/ 88702 h 946138"/>
              <a:gd name="connsiteX28" fmla="*/ 5517298 w 5718626"/>
              <a:gd name="connsiteY28" fmla="*/ 40085 h 946138"/>
              <a:gd name="connsiteX29" fmla="*/ 74949 w 5718626"/>
              <a:gd name="connsiteY29" fmla="*/ 236535 h 946138"/>
              <a:gd name="connsiteX30" fmla="*/ 74949 w 5718626"/>
              <a:gd name="connsiteY30" fmla="*/ 177402 h 946138"/>
              <a:gd name="connsiteX31" fmla="*/ 104516 w 5718626"/>
              <a:gd name="connsiteY31" fmla="*/ 147835 h 946138"/>
              <a:gd name="connsiteX32" fmla="*/ 134083 w 5718626"/>
              <a:gd name="connsiteY32" fmla="*/ 177402 h 946138"/>
              <a:gd name="connsiteX33" fmla="*/ 74949 w 5718626"/>
              <a:gd name="connsiteY33" fmla="*/ 236536 h 946138"/>
              <a:gd name="connsiteX34" fmla="*/ 15815 w 5718626"/>
              <a:gd name="connsiteY34" fmla="*/ 177402 h 946138"/>
              <a:gd name="connsiteX35" fmla="*/ 157895 w 5718626"/>
              <a:gd name="connsiteY35" fmla="*/ 186927 h 946138"/>
              <a:gd name="connsiteX36" fmla="*/ 126941 w 5718626"/>
              <a:gd name="connsiteY36" fmla="*/ 355594 h 946138"/>
              <a:gd name="connsiteX37" fmla="*/ 129320 w 5718626"/>
              <a:gd name="connsiteY37"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2960913 w 5718626"/>
              <a:gd name="connsiteY3" fmla="*/ 82544 h 946138"/>
              <a:gd name="connsiteX4" fmla="*/ 5561748 w 5718626"/>
              <a:gd name="connsiteY4" fmla="*/ 118268 h 946138"/>
              <a:gd name="connsiteX5" fmla="*/ 5561748 w 5718626"/>
              <a:gd name="connsiteY5" fmla="*/ 59135 h 946138"/>
              <a:gd name="connsiteX6" fmla="*/ 5620882 w 5718626"/>
              <a:gd name="connsiteY6" fmla="*/ 1 h 946138"/>
              <a:gd name="connsiteX7" fmla="*/ 5680016 w 5718626"/>
              <a:gd name="connsiteY7" fmla="*/ 59135 h 946138"/>
              <a:gd name="connsiteX8" fmla="*/ 5718116 w 5718626"/>
              <a:gd name="connsiteY8" fmla="*/ 276219 h 946138"/>
              <a:gd name="connsiteX9" fmla="*/ 5692716 w 5718626"/>
              <a:gd name="connsiteY9" fmla="*/ 485769 h 946138"/>
              <a:gd name="connsiteX10" fmla="*/ 5680015 w 5718626"/>
              <a:gd name="connsiteY10" fmla="*/ 768737 h 946138"/>
              <a:gd name="connsiteX11" fmla="*/ 5620881 w 5718626"/>
              <a:gd name="connsiteY11" fmla="*/ 827871 h 946138"/>
              <a:gd name="connsiteX12" fmla="*/ 4778315 w 5718626"/>
              <a:gd name="connsiteY12" fmla="*/ 768344 h 946138"/>
              <a:gd name="connsiteX13" fmla="*/ 3714690 w 5718626"/>
              <a:gd name="connsiteY13" fmla="*/ 854069 h 946138"/>
              <a:gd name="connsiteX14" fmla="*/ 1925863 w 5718626"/>
              <a:gd name="connsiteY14" fmla="*/ 847719 h 946138"/>
              <a:gd name="connsiteX15" fmla="*/ 500003 w 5718626"/>
              <a:gd name="connsiteY15" fmla="*/ 801682 h 946138"/>
              <a:gd name="connsiteX16" fmla="*/ 134082 w 5718626"/>
              <a:gd name="connsiteY16" fmla="*/ 827870 h 946138"/>
              <a:gd name="connsiteX17" fmla="*/ 134082 w 5718626"/>
              <a:gd name="connsiteY17" fmla="*/ 887004 h 946138"/>
              <a:gd name="connsiteX18" fmla="*/ 74948 w 5718626"/>
              <a:gd name="connsiteY18" fmla="*/ 923913 h 946138"/>
              <a:gd name="connsiteX19" fmla="*/ 6289 w 5718626"/>
              <a:gd name="connsiteY19" fmla="*/ 864779 h 946138"/>
              <a:gd name="connsiteX20" fmla="*/ 3115 w 5718626"/>
              <a:gd name="connsiteY20" fmla="*/ 501644 h 946138"/>
              <a:gd name="connsiteX21" fmla="*/ 15815 w 5718626"/>
              <a:gd name="connsiteY21" fmla="*/ 177402 h 946138"/>
              <a:gd name="connsiteX22" fmla="*/ 5561748 w 5718626"/>
              <a:gd name="connsiteY22" fmla="*/ 118268 h 946138"/>
              <a:gd name="connsiteX23" fmla="*/ 5620882 w 5718626"/>
              <a:gd name="connsiteY23" fmla="*/ 118268 h 946138"/>
              <a:gd name="connsiteX24" fmla="*/ 5680016 w 5718626"/>
              <a:gd name="connsiteY24" fmla="*/ 59134 h 946138"/>
              <a:gd name="connsiteX25" fmla="*/ 5620882 w 5718626"/>
              <a:gd name="connsiteY25" fmla="*/ 118268 h 946138"/>
              <a:gd name="connsiteX26" fmla="*/ 5620882 w 5718626"/>
              <a:gd name="connsiteY26" fmla="*/ 59135 h 946138"/>
              <a:gd name="connsiteX27" fmla="*/ 5591315 w 5718626"/>
              <a:gd name="connsiteY27" fmla="*/ 88702 h 946138"/>
              <a:gd name="connsiteX28" fmla="*/ 5517298 w 5718626"/>
              <a:gd name="connsiteY28" fmla="*/ 40085 h 946138"/>
              <a:gd name="connsiteX29" fmla="*/ 74949 w 5718626"/>
              <a:gd name="connsiteY29" fmla="*/ 236535 h 946138"/>
              <a:gd name="connsiteX30" fmla="*/ 74949 w 5718626"/>
              <a:gd name="connsiteY30" fmla="*/ 177402 h 946138"/>
              <a:gd name="connsiteX31" fmla="*/ 104516 w 5718626"/>
              <a:gd name="connsiteY31" fmla="*/ 147835 h 946138"/>
              <a:gd name="connsiteX32" fmla="*/ 134083 w 5718626"/>
              <a:gd name="connsiteY32" fmla="*/ 177402 h 946138"/>
              <a:gd name="connsiteX33" fmla="*/ 74949 w 5718626"/>
              <a:gd name="connsiteY33" fmla="*/ 236536 h 946138"/>
              <a:gd name="connsiteX34" fmla="*/ 15815 w 5718626"/>
              <a:gd name="connsiteY34" fmla="*/ 177402 h 946138"/>
              <a:gd name="connsiteX35" fmla="*/ 157895 w 5718626"/>
              <a:gd name="connsiteY35" fmla="*/ 186927 h 946138"/>
              <a:gd name="connsiteX36" fmla="*/ 126941 w 5718626"/>
              <a:gd name="connsiteY36" fmla="*/ 355594 h 946138"/>
              <a:gd name="connsiteX37" fmla="*/ 129320 w 5718626"/>
              <a:gd name="connsiteY37"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5561748 w 5718626"/>
              <a:gd name="connsiteY5" fmla="*/ 118268 h 946138"/>
              <a:gd name="connsiteX6" fmla="*/ 5561748 w 5718626"/>
              <a:gd name="connsiteY6" fmla="*/ 59135 h 946138"/>
              <a:gd name="connsiteX7" fmla="*/ 5620882 w 5718626"/>
              <a:gd name="connsiteY7" fmla="*/ 1 h 946138"/>
              <a:gd name="connsiteX8" fmla="*/ 5680016 w 5718626"/>
              <a:gd name="connsiteY8" fmla="*/ 59135 h 946138"/>
              <a:gd name="connsiteX9" fmla="*/ 5718116 w 5718626"/>
              <a:gd name="connsiteY9" fmla="*/ 276219 h 946138"/>
              <a:gd name="connsiteX10" fmla="*/ 5692716 w 5718626"/>
              <a:gd name="connsiteY10" fmla="*/ 485769 h 946138"/>
              <a:gd name="connsiteX11" fmla="*/ 5680015 w 5718626"/>
              <a:gd name="connsiteY11" fmla="*/ 768737 h 946138"/>
              <a:gd name="connsiteX12" fmla="*/ 5620881 w 5718626"/>
              <a:gd name="connsiteY12" fmla="*/ 827871 h 946138"/>
              <a:gd name="connsiteX13" fmla="*/ 4778315 w 5718626"/>
              <a:gd name="connsiteY13" fmla="*/ 768344 h 946138"/>
              <a:gd name="connsiteX14" fmla="*/ 3714690 w 5718626"/>
              <a:gd name="connsiteY14" fmla="*/ 854069 h 946138"/>
              <a:gd name="connsiteX15" fmla="*/ 1925863 w 5718626"/>
              <a:gd name="connsiteY15" fmla="*/ 847719 h 946138"/>
              <a:gd name="connsiteX16" fmla="*/ 500003 w 5718626"/>
              <a:gd name="connsiteY16" fmla="*/ 801682 h 946138"/>
              <a:gd name="connsiteX17" fmla="*/ 134082 w 5718626"/>
              <a:gd name="connsiteY17" fmla="*/ 827870 h 946138"/>
              <a:gd name="connsiteX18" fmla="*/ 134082 w 5718626"/>
              <a:gd name="connsiteY18" fmla="*/ 887004 h 946138"/>
              <a:gd name="connsiteX19" fmla="*/ 74948 w 5718626"/>
              <a:gd name="connsiteY19" fmla="*/ 923913 h 946138"/>
              <a:gd name="connsiteX20" fmla="*/ 6289 w 5718626"/>
              <a:gd name="connsiteY20" fmla="*/ 864779 h 946138"/>
              <a:gd name="connsiteX21" fmla="*/ 3115 w 5718626"/>
              <a:gd name="connsiteY21" fmla="*/ 501644 h 946138"/>
              <a:gd name="connsiteX22" fmla="*/ 15815 w 5718626"/>
              <a:gd name="connsiteY22" fmla="*/ 177402 h 946138"/>
              <a:gd name="connsiteX23" fmla="*/ 5561748 w 5718626"/>
              <a:gd name="connsiteY23" fmla="*/ 118268 h 946138"/>
              <a:gd name="connsiteX24" fmla="*/ 5620882 w 5718626"/>
              <a:gd name="connsiteY24" fmla="*/ 118268 h 946138"/>
              <a:gd name="connsiteX25" fmla="*/ 5680016 w 5718626"/>
              <a:gd name="connsiteY25" fmla="*/ 59134 h 946138"/>
              <a:gd name="connsiteX26" fmla="*/ 5620882 w 5718626"/>
              <a:gd name="connsiteY26" fmla="*/ 118268 h 946138"/>
              <a:gd name="connsiteX27" fmla="*/ 5620882 w 5718626"/>
              <a:gd name="connsiteY27" fmla="*/ 59135 h 946138"/>
              <a:gd name="connsiteX28" fmla="*/ 5591315 w 5718626"/>
              <a:gd name="connsiteY28" fmla="*/ 88702 h 946138"/>
              <a:gd name="connsiteX29" fmla="*/ 5517298 w 5718626"/>
              <a:gd name="connsiteY29" fmla="*/ 40085 h 946138"/>
              <a:gd name="connsiteX30" fmla="*/ 74949 w 5718626"/>
              <a:gd name="connsiteY30" fmla="*/ 236535 h 946138"/>
              <a:gd name="connsiteX31" fmla="*/ 74949 w 5718626"/>
              <a:gd name="connsiteY31" fmla="*/ 177402 h 946138"/>
              <a:gd name="connsiteX32" fmla="*/ 104516 w 5718626"/>
              <a:gd name="connsiteY32" fmla="*/ 147835 h 946138"/>
              <a:gd name="connsiteX33" fmla="*/ 134083 w 5718626"/>
              <a:gd name="connsiteY33" fmla="*/ 177402 h 946138"/>
              <a:gd name="connsiteX34" fmla="*/ 74949 w 5718626"/>
              <a:gd name="connsiteY34" fmla="*/ 236536 h 946138"/>
              <a:gd name="connsiteX35" fmla="*/ 15815 w 5718626"/>
              <a:gd name="connsiteY35" fmla="*/ 177402 h 946138"/>
              <a:gd name="connsiteX36" fmla="*/ 157895 w 5718626"/>
              <a:gd name="connsiteY36" fmla="*/ 186927 h 946138"/>
              <a:gd name="connsiteX37" fmla="*/ 126941 w 5718626"/>
              <a:gd name="connsiteY37" fmla="*/ 355594 h 946138"/>
              <a:gd name="connsiteX38" fmla="*/ 129320 w 5718626"/>
              <a:gd name="connsiteY38"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5561748 w 5718626"/>
              <a:gd name="connsiteY5" fmla="*/ 118268 h 946138"/>
              <a:gd name="connsiteX6" fmla="*/ 5561748 w 5718626"/>
              <a:gd name="connsiteY6" fmla="*/ 59135 h 946138"/>
              <a:gd name="connsiteX7" fmla="*/ 5620882 w 5718626"/>
              <a:gd name="connsiteY7" fmla="*/ 1 h 946138"/>
              <a:gd name="connsiteX8" fmla="*/ 5680016 w 5718626"/>
              <a:gd name="connsiteY8" fmla="*/ 59135 h 946138"/>
              <a:gd name="connsiteX9" fmla="*/ 5718116 w 5718626"/>
              <a:gd name="connsiteY9" fmla="*/ 276219 h 946138"/>
              <a:gd name="connsiteX10" fmla="*/ 5692716 w 5718626"/>
              <a:gd name="connsiteY10" fmla="*/ 485769 h 946138"/>
              <a:gd name="connsiteX11" fmla="*/ 5680015 w 5718626"/>
              <a:gd name="connsiteY11" fmla="*/ 768737 h 946138"/>
              <a:gd name="connsiteX12" fmla="*/ 5620881 w 5718626"/>
              <a:gd name="connsiteY12" fmla="*/ 827871 h 946138"/>
              <a:gd name="connsiteX13" fmla="*/ 4778315 w 5718626"/>
              <a:gd name="connsiteY13" fmla="*/ 768344 h 946138"/>
              <a:gd name="connsiteX14" fmla="*/ 3714690 w 5718626"/>
              <a:gd name="connsiteY14" fmla="*/ 854069 h 946138"/>
              <a:gd name="connsiteX15" fmla="*/ 1925863 w 5718626"/>
              <a:gd name="connsiteY15" fmla="*/ 847719 h 946138"/>
              <a:gd name="connsiteX16" fmla="*/ 1170213 w 5718626"/>
              <a:gd name="connsiteY16" fmla="*/ 758819 h 946138"/>
              <a:gd name="connsiteX17" fmla="*/ 500003 w 5718626"/>
              <a:gd name="connsiteY17" fmla="*/ 801682 h 946138"/>
              <a:gd name="connsiteX18" fmla="*/ 134082 w 5718626"/>
              <a:gd name="connsiteY18" fmla="*/ 827870 h 946138"/>
              <a:gd name="connsiteX19" fmla="*/ 134082 w 5718626"/>
              <a:gd name="connsiteY19" fmla="*/ 887004 h 946138"/>
              <a:gd name="connsiteX20" fmla="*/ 74948 w 5718626"/>
              <a:gd name="connsiteY20" fmla="*/ 923913 h 946138"/>
              <a:gd name="connsiteX21" fmla="*/ 6289 w 5718626"/>
              <a:gd name="connsiteY21" fmla="*/ 864779 h 946138"/>
              <a:gd name="connsiteX22" fmla="*/ 3115 w 5718626"/>
              <a:gd name="connsiteY22" fmla="*/ 501644 h 946138"/>
              <a:gd name="connsiteX23" fmla="*/ 15815 w 5718626"/>
              <a:gd name="connsiteY23" fmla="*/ 177402 h 946138"/>
              <a:gd name="connsiteX24" fmla="*/ 5561748 w 5718626"/>
              <a:gd name="connsiteY24" fmla="*/ 118268 h 946138"/>
              <a:gd name="connsiteX25" fmla="*/ 5620882 w 5718626"/>
              <a:gd name="connsiteY25" fmla="*/ 118268 h 946138"/>
              <a:gd name="connsiteX26" fmla="*/ 5680016 w 5718626"/>
              <a:gd name="connsiteY26" fmla="*/ 59134 h 946138"/>
              <a:gd name="connsiteX27" fmla="*/ 5620882 w 5718626"/>
              <a:gd name="connsiteY27" fmla="*/ 118268 h 946138"/>
              <a:gd name="connsiteX28" fmla="*/ 5620882 w 5718626"/>
              <a:gd name="connsiteY28" fmla="*/ 59135 h 946138"/>
              <a:gd name="connsiteX29" fmla="*/ 5591315 w 5718626"/>
              <a:gd name="connsiteY29" fmla="*/ 88702 h 946138"/>
              <a:gd name="connsiteX30" fmla="*/ 5517298 w 5718626"/>
              <a:gd name="connsiteY30" fmla="*/ 40085 h 946138"/>
              <a:gd name="connsiteX31" fmla="*/ 74949 w 5718626"/>
              <a:gd name="connsiteY31" fmla="*/ 236535 h 946138"/>
              <a:gd name="connsiteX32" fmla="*/ 74949 w 5718626"/>
              <a:gd name="connsiteY32" fmla="*/ 177402 h 946138"/>
              <a:gd name="connsiteX33" fmla="*/ 104516 w 5718626"/>
              <a:gd name="connsiteY33" fmla="*/ 147835 h 946138"/>
              <a:gd name="connsiteX34" fmla="*/ 134083 w 5718626"/>
              <a:gd name="connsiteY34" fmla="*/ 177402 h 946138"/>
              <a:gd name="connsiteX35" fmla="*/ 74949 w 5718626"/>
              <a:gd name="connsiteY35" fmla="*/ 236536 h 946138"/>
              <a:gd name="connsiteX36" fmla="*/ 15815 w 5718626"/>
              <a:gd name="connsiteY36" fmla="*/ 177402 h 946138"/>
              <a:gd name="connsiteX37" fmla="*/ 157895 w 5718626"/>
              <a:gd name="connsiteY37" fmla="*/ 186927 h 946138"/>
              <a:gd name="connsiteX38" fmla="*/ 126941 w 5718626"/>
              <a:gd name="connsiteY38" fmla="*/ 355594 h 946138"/>
              <a:gd name="connsiteX39" fmla="*/ 129320 w 5718626"/>
              <a:gd name="connsiteY39"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5561748 w 5718626"/>
              <a:gd name="connsiteY5" fmla="*/ 118268 h 946138"/>
              <a:gd name="connsiteX6" fmla="*/ 5561748 w 5718626"/>
              <a:gd name="connsiteY6" fmla="*/ 59135 h 946138"/>
              <a:gd name="connsiteX7" fmla="*/ 5620882 w 5718626"/>
              <a:gd name="connsiteY7" fmla="*/ 1 h 946138"/>
              <a:gd name="connsiteX8" fmla="*/ 5680016 w 5718626"/>
              <a:gd name="connsiteY8" fmla="*/ 59135 h 946138"/>
              <a:gd name="connsiteX9" fmla="*/ 5718116 w 5718626"/>
              <a:gd name="connsiteY9" fmla="*/ 276219 h 946138"/>
              <a:gd name="connsiteX10" fmla="*/ 5692716 w 5718626"/>
              <a:gd name="connsiteY10" fmla="*/ 485769 h 946138"/>
              <a:gd name="connsiteX11" fmla="*/ 5680015 w 5718626"/>
              <a:gd name="connsiteY11" fmla="*/ 768737 h 946138"/>
              <a:gd name="connsiteX12" fmla="*/ 5620881 w 5718626"/>
              <a:gd name="connsiteY12" fmla="*/ 827871 h 946138"/>
              <a:gd name="connsiteX13" fmla="*/ 4778315 w 5718626"/>
              <a:gd name="connsiteY13" fmla="*/ 768344 h 946138"/>
              <a:gd name="connsiteX14" fmla="*/ 3714690 w 5718626"/>
              <a:gd name="connsiteY14" fmla="*/ 854069 h 946138"/>
              <a:gd name="connsiteX15" fmla="*/ 1925863 w 5718626"/>
              <a:gd name="connsiteY15" fmla="*/ 847719 h 946138"/>
              <a:gd name="connsiteX16" fmla="*/ 1195613 w 5718626"/>
              <a:gd name="connsiteY16" fmla="*/ 777869 h 946138"/>
              <a:gd name="connsiteX17" fmla="*/ 500003 w 5718626"/>
              <a:gd name="connsiteY17" fmla="*/ 801682 h 946138"/>
              <a:gd name="connsiteX18" fmla="*/ 134082 w 5718626"/>
              <a:gd name="connsiteY18" fmla="*/ 827870 h 946138"/>
              <a:gd name="connsiteX19" fmla="*/ 134082 w 5718626"/>
              <a:gd name="connsiteY19" fmla="*/ 887004 h 946138"/>
              <a:gd name="connsiteX20" fmla="*/ 74948 w 5718626"/>
              <a:gd name="connsiteY20" fmla="*/ 923913 h 946138"/>
              <a:gd name="connsiteX21" fmla="*/ 6289 w 5718626"/>
              <a:gd name="connsiteY21" fmla="*/ 864779 h 946138"/>
              <a:gd name="connsiteX22" fmla="*/ 3115 w 5718626"/>
              <a:gd name="connsiteY22" fmla="*/ 501644 h 946138"/>
              <a:gd name="connsiteX23" fmla="*/ 15815 w 5718626"/>
              <a:gd name="connsiteY23" fmla="*/ 177402 h 946138"/>
              <a:gd name="connsiteX24" fmla="*/ 5561748 w 5718626"/>
              <a:gd name="connsiteY24" fmla="*/ 118268 h 946138"/>
              <a:gd name="connsiteX25" fmla="*/ 5620882 w 5718626"/>
              <a:gd name="connsiteY25" fmla="*/ 118268 h 946138"/>
              <a:gd name="connsiteX26" fmla="*/ 5680016 w 5718626"/>
              <a:gd name="connsiteY26" fmla="*/ 59134 h 946138"/>
              <a:gd name="connsiteX27" fmla="*/ 5620882 w 5718626"/>
              <a:gd name="connsiteY27" fmla="*/ 118268 h 946138"/>
              <a:gd name="connsiteX28" fmla="*/ 5620882 w 5718626"/>
              <a:gd name="connsiteY28" fmla="*/ 59135 h 946138"/>
              <a:gd name="connsiteX29" fmla="*/ 5591315 w 5718626"/>
              <a:gd name="connsiteY29" fmla="*/ 88702 h 946138"/>
              <a:gd name="connsiteX30" fmla="*/ 5517298 w 5718626"/>
              <a:gd name="connsiteY30" fmla="*/ 40085 h 946138"/>
              <a:gd name="connsiteX31" fmla="*/ 74949 w 5718626"/>
              <a:gd name="connsiteY31" fmla="*/ 236535 h 946138"/>
              <a:gd name="connsiteX32" fmla="*/ 74949 w 5718626"/>
              <a:gd name="connsiteY32" fmla="*/ 177402 h 946138"/>
              <a:gd name="connsiteX33" fmla="*/ 104516 w 5718626"/>
              <a:gd name="connsiteY33" fmla="*/ 147835 h 946138"/>
              <a:gd name="connsiteX34" fmla="*/ 134083 w 5718626"/>
              <a:gd name="connsiteY34" fmla="*/ 177402 h 946138"/>
              <a:gd name="connsiteX35" fmla="*/ 74949 w 5718626"/>
              <a:gd name="connsiteY35" fmla="*/ 236536 h 946138"/>
              <a:gd name="connsiteX36" fmla="*/ 15815 w 5718626"/>
              <a:gd name="connsiteY36" fmla="*/ 177402 h 946138"/>
              <a:gd name="connsiteX37" fmla="*/ 157895 w 5718626"/>
              <a:gd name="connsiteY37" fmla="*/ 186927 h 946138"/>
              <a:gd name="connsiteX38" fmla="*/ 126941 w 5718626"/>
              <a:gd name="connsiteY38" fmla="*/ 355594 h 946138"/>
              <a:gd name="connsiteX39" fmla="*/ 129320 w 5718626"/>
              <a:gd name="connsiteY39"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396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3424463 w 5718626"/>
              <a:gd name="connsiteY5" fmla="*/ 13016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86028 w 5718626"/>
              <a:gd name="connsiteY7" fmla="*/ 1777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3424463 w 5718626"/>
              <a:gd name="connsiteY5" fmla="*/ 13016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60628 w 5718626"/>
              <a:gd name="connsiteY7" fmla="*/ 1142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3424463 w 5718626"/>
              <a:gd name="connsiteY5" fmla="*/ 13016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60628 w 5718626"/>
              <a:gd name="connsiteY7" fmla="*/ 1142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3424463 w 5718626"/>
              <a:gd name="connsiteY5" fmla="*/ 13016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60628 w 5718626"/>
              <a:gd name="connsiteY7" fmla="*/ 1142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0913 w 5718626"/>
              <a:gd name="connsiteY4" fmla="*/ 82544 h 946138"/>
              <a:gd name="connsiteX5" fmla="*/ 3449863 w 5718626"/>
              <a:gd name="connsiteY5" fmla="*/ 9841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 name="connsiteX0" fmla="*/ 5680015 w 5718626"/>
              <a:gd name="connsiteY0" fmla="*/ 59135 h 946138"/>
              <a:gd name="connsiteX1" fmla="*/ 5620881 w 5718626"/>
              <a:gd name="connsiteY1" fmla="*/ 118269 h 946138"/>
              <a:gd name="connsiteX2" fmla="*/ 5620882 w 5718626"/>
              <a:gd name="connsiteY2" fmla="*/ 59135 h 946138"/>
              <a:gd name="connsiteX3" fmla="*/ 5591315 w 5718626"/>
              <a:gd name="connsiteY3" fmla="*/ 88702 h 946138"/>
              <a:gd name="connsiteX4" fmla="*/ 5561748 w 5718626"/>
              <a:gd name="connsiteY4" fmla="*/ 59135 h 946138"/>
              <a:gd name="connsiteX5" fmla="*/ 5561748 w 5718626"/>
              <a:gd name="connsiteY5" fmla="*/ 118268 h 946138"/>
              <a:gd name="connsiteX6" fmla="*/ 4552890 w 5718626"/>
              <a:gd name="connsiteY6" fmla="*/ 163507 h 946138"/>
              <a:gd name="connsiteX7" fmla="*/ 2960628 w 5718626"/>
              <a:gd name="connsiteY7" fmla="*/ 114294 h 946138"/>
              <a:gd name="connsiteX8" fmla="*/ 74949 w 5718626"/>
              <a:gd name="connsiteY8" fmla="*/ 118268 h 946138"/>
              <a:gd name="connsiteX9" fmla="*/ 15815 w 5718626"/>
              <a:gd name="connsiteY9" fmla="*/ 177402 h 946138"/>
              <a:gd name="connsiteX10" fmla="*/ 15815 w 5718626"/>
              <a:gd name="connsiteY10" fmla="*/ 887004 h 946138"/>
              <a:gd name="connsiteX11" fmla="*/ 74949 w 5718626"/>
              <a:gd name="connsiteY11" fmla="*/ 946138 h 946138"/>
              <a:gd name="connsiteX12" fmla="*/ 134083 w 5718626"/>
              <a:gd name="connsiteY12" fmla="*/ 887004 h 946138"/>
              <a:gd name="connsiteX13" fmla="*/ 134082 w 5718626"/>
              <a:gd name="connsiteY13" fmla="*/ 827870 h 946138"/>
              <a:gd name="connsiteX14" fmla="*/ 5620882 w 5718626"/>
              <a:gd name="connsiteY14" fmla="*/ 827870 h 946138"/>
              <a:gd name="connsiteX15" fmla="*/ 5680016 w 5718626"/>
              <a:gd name="connsiteY15" fmla="*/ 768736 h 946138"/>
              <a:gd name="connsiteX16" fmla="*/ 5680015 w 5718626"/>
              <a:gd name="connsiteY16" fmla="*/ 59135 h 946138"/>
              <a:gd name="connsiteX17" fmla="*/ 74949 w 5718626"/>
              <a:gd name="connsiteY17" fmla="*/ 236535 h 946138"/>
              <a:gd name="connsiteX18" fmla="*/ 134083 w 5718626"/>
              <a:gd name="connsiteY18" fmla="*/ 177401 h 946138"/>
              <a:gd name="connsiteX19" fmla="*/ 104516 w 5718626"/>
              <a:gd name="connsiteY19" fmla="*/ 147834 h 946138"/>
              <a:gd name="connsiteX20" fmla="*/ 74949 w 5718626"/>
              <a:gd name="connsiteY20" fmla="*/ 177401 h 946138"/>
              <a:gd name="connsiteX21" fmla="*/ 74949 w 5718626"/>
              <a:gd name="connsiteY21" fmla="*/ 236535 h 946138"/>
              <a:gd name="connsiteX0" fmla="*/ 74949 w 5718626"/>
              <a:gd name="connsiteY0" fmla="*/ 236535 h 946138"/>
              <a:gd name="connsiteX1" fmla="*/ 134083 w 5718626"/>
              <a:gd name="connsiteY1" fmla="*/ 177401 h 946138"/>
              <a:gd name="connsiteX2" fmla="*/ 104516 w 5718626"/>
              <a:gd name="connsiteY2" fmla="*/ 147834 h 946138"/>
              <a:gd name="connsiteX3" fmla="*/ 74949 w 5718626"/>
              <a:gd name="connsiteY3" fmla="*/ 177401 h 946138"/>
              <a:gd name="connsiteX4" fmla="*/ 74949 w 5718626"/>
              <a:gd name="connsiteY4" fmla="*/ 236535 h 946138"/>
              <a:gd name="connsiteX5" fmla="*/ 5620882 w 5718626"/>
              <a:gd name="connsiteY5" fmla="*/ 118268 h 946138"/>
              <a:gd name="connsiteX6" fmla="*/ 5680016 w 5718626"/>
              <a:gd name="connsiteY6" fmla="*/ 59134 h 946138"/>
              <a:gd name="connsiteX7" fmla="*/ 5620882 w 5718626"/>
              <a:gd name="connsiteY7" fmla="*/ 0 h 946138"/>
              <a:gd name="connsiteX8" fmla="*/ 5561748 w 5718626"/>
              <a:gd name="connsiteY8" fmla="*/ 59134 h 946138"/>
              <a:gd name="connsiteX9" fmla="*/ 5591315 w 5718626"/>
              <a:gd name="connsiteY9" fmla="*/ 88701 h 946138"/>
              <a:gd name="connsiteX10" fmla="*/ 5620882 w 5718626"/>
              <a:gd name="connsiteY10" fmla="*/ 59134 h 946138"/>
              <a:gd name="connsiteX11" fmla="*/ 5620882 w 5718626"/>
              <a:gd name="connsiteY11" fmla="*/ 118268 h 946138"/>
              <a:gd name="connsiteX0" fmla="*/ 15815 w 5718626"/>
              <a:gd name="connsiteY0" fmla="*/ 177402 h 946138"/>
              <a:gd name="connsiteX1" fmla="*/ 211157 w 5718626"/>
              <a:gd name="connsiteY1" fmla="*/ 89693 h 946138"/>
              <a:gd name="connsiteX2" fmla="*/ 680978 w 5718626"/>
              <a:gd name="connsiteY2" fmla="*/ 92069 h 946138"/>
              <a:gd name="connsiteX3" fmla="*/ 1913163 w 5718626"/>
              <a:gd name="connsiteY3" fmla="*/ 85719 h 946138"/>
              <a:gd name="connsiteX4" fmla="*/ 2967263 w 5718626"/>
              <a:gd name="connsiteY4" fmla="*/ 114294 h 946138"/>
              <a:gd name="connsiteX5" fmla="*/ 3449863 w 5718626"/>
              <a:gd name="connsiteY5" fmla="*/ 98419 h 946138"/>
              <a:gd name="connsiteX6" fmla="*/ 5561748 w 5718626"/>
              <a:gd name="connsiteY6" fmla="*/ 118268 h 946138"/>
              <a:gd name="connsiteX7" fmla="*/ 5561748 w 5718626"/>
              <a:gd name="connsiteY7" fmla="*/ 59135 h 946138"/>
              <a:gd name="connsiteX8" fmla="*/ 5620882 w 5718626"/>
              <a:gd name="connsiteY8" fmla="*/ 1 h 946138"/>
              <a:gd name="connsiteX9" fmla="*/ 5680016 w 5718626"/>
              <a:gd name="connsiteY9" fmla="*/ 59135 h 946138"/>
              <a:gd name="connsiteX10" fmla="*/ 5718116 w 5718626"/>
              <a:gd name="connsiteY10" fmla="*/ 276219 h 946138"/>
              <a:gd name="connsiteX11" fmla="*/ 5692716 w 5718626"/>
              <a:gd name="connsiteY11" fmla="*/ 485769 h 946138"/>
              <a:gd name="connsiteX12" fmla="*/ 5680015 w 5718626"/>
              <a:gd name="connsiteY12" fmla="*/ 768737 h 946138"/>
              <a:gd name="connsiteX13" fmla="*/ 5620881 w 5718626"/>
              <a:gd name="connsiteY13" fmla="*/ 827871 h 946138"/>
              <a:gd name="connsiteX14" fmla="*/ 4778315 w 5718626"/>
              <a:gd name="connsiteY14" fmla="*/ 768344 h 946138"/>
              <a:gd name="connsiteX15" fmla="*/ 3714690 w 5718626"/>
              <a:gd name="connsiteY15" fmla="*/ 854069 h 946138"/>
              <a:gd name="connsiteX16" fmla="*/ 1925863 w 5718626"/>
              <a:gd name="connsiteY16" fmla="*/ 847719 h 946138"/>
              <a:gd name="connsiteX17" fmla="*/ 1195613 w 5718626"/>
              <a:gd name="connsiteY17" fmla="*/ 777869 h 946138"/>
              <a:gd name="connsiteX18" fmla="*/ 500003 w 5718626"/>
              <a:gd name="connsiteY18" fmla="*/ 801682 h 946138"/>
              <a:gd name="connsiteX19" fmla="*/ 134082 w 5718626"/>
              <a:gd name="connsiteY19" fmla="*/ 827870 h 946138"/>
              <a:gd name="connsiteX20" fmla="*/ 134082 w 5718626"/>
              <a:gd name="connsiteY20" fmla="*/ 887004 h 946138"/>
              <a:gd name="connsiteX21" fmla="*/ 74948 w 5718626"/>
              <a:gd name="connsiteY21" fmla="*/ 923913 h 946138"/>
              <a:gd name="connsiteX22" fmla="*/ 6289 w 5718626"/>
              <a:gd name="connsiteY22" fmla="*/ 864779 h 946138"/>
              <a:gd name="connsiteX23" fmla="*/ 3115 w 5718626"/>
              <a:gd name="connsiteY23" fmla="*/ 501644 h 946138"/>
              <a:gd name="connsiteX24" fmla="*/ 15815 w 5718626"/>
              <a:gd name="connsiteY24" fmla="*/ 177402 h 946138"/>
              <a:gd name="connsiteX25" fmla="*/ 5561748 w 5718626"/>
              <a:gd name="connsiteY25" fmla="*/ 118268 h 946138"/>
              <a:gd name="connsiteX26" fmla="*/ 5620882 w 5718626"/>
              <a:gd name="connsiteY26" fmla="*/ 118268 h 946138"/>
              <a:gd name="connsiteX27" fmla="*/ 5680016 w 5718626"/>
              <a:gd name="connsiteY27" fmla="*/ 59134 h 946138"/>
              <a:gd name="connsiteX28" fmla="*/ 5620882 w 5718626"/>
              <a:gd name="connsiteY28" fmla="*/ 118268 h 946138"/>
              <a:gd name="connsiteX29" fmla="*/ 5620882 w 5718626"/>
              <a:gd name="connsiteY29" fmla="*/ 59135 h 946138"/>
              <a:gd name="connsiteX30" fmla="*/ 5591315 w 5718626"/>
              <a:gd name="connsiteY30" fmla="*/ 88702 h 946138"/>
              <a:gd name="connsiteX31" fmla="*/ 5517298 w 5718626"/>
              <a:gd name="connsiteY31" fmla="*/ 40085 h 946138"/>
              <a:gd name="connsiteX32" fmla="*/ 74949 w 5718626"/>
              <a:gd name="connsiteY32" fmla="*/ 236535 h 946138"/>
              <a:gd name="connsiteX33" fmla="*/ 74949 w 5718626"/>
              <a:gd name="connsiteY33" fmla="*/ 177402 h 946138"/>
              <a:gd name="connsiteX34" fmla="*/ 104516 w 5718626"/>
              <a:gd name="connsiteY34" fmla="*/ 147835 h 946138"/>
              <a:gd name="connsiteX35" fmla="*/ 134083 w 5718626"/>
              <a:gd name="connsiteY35" fmla="*/ 177402 h 946138"/>
              <a:gd name="connsiteX36" fmla="*/ 74949 w 5718626"/>
              <a:gd name="connsiteY36" fmla="*/ 236536 h 946138"/>
              <a:gd name="connsiteX37" fmla="*/ 15815 w 5718626"/>
              <a:gd name="connsiteY37" fmla="*/ 177402 h 946138"/>
              <a:gd name="connsiteX38" fmla="*/ 157895 w 5718626"/>
              <a:gd name="connsiteY38" fmla="*/ 186927 h 946138"/>
              <a:gd name="connsiteX39" fmla="*/ 126941 w 5718626"/>
              <a:gd name="connsiteY39" fmla="*/ 355594 h 946138"/>
              <a:gd name="connsiteX40" fmla="*/ 129320 w 5718626"/>
              <a:gd name="connsiteY40" fmla="*/ 832633 h 94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5718626" h="946138" stroke="0" extrusionOk="0">
                <a:moveTo>
                  <a:pt x="5680015" y="59135"/>
                </a:moveTo>
                <a:lnTo>
                  <a:pt x="5620881" y="118269"/>
                </a:lnTo>
                <a:cubicBezTo>
                  <a:pt x="5620881" y="98558"/>
                  <a:pt x="5620882" y="78846"/>
                  <a:pt x="5620882" y="59135"/>
                </a:cubicBezTo>
                <a:cubicBezTo>
                  <a:pt x="5620882" y="75464"/>
                  <a:pt x="5607644" y="88702"/>
                  <a:pt x="5591315" y="88702"/>
                </a:cubicBezTo>
                <a:cubicBezTo>
                  <a:pt x="5574986" y="88702"/>
                  <a:pt x="5561748" y="75464"/>
                  <a:pt x="5561748" y="59135"/>
                </a:cubicBezTo>
                <a:lnTo>
                  <a:pt x="5561748" y="118268"/>
                </a:lnTo>
                <a:cubicBezTo>
                  <a:pt x="5225462" y="122235"/>
                  <a:pt x="4889176" y="159540"/>
                  <a:pt x="4552890" y="163507"/>
                </a:cubicBezTo>
                <a:lnTo>
                  <a:pt x="2960628" y="114294"/>
                </a:lnTo>
                <a:cubicBezTo>
                  <a:pt x="1998735" y="166419"/>
                  <a:pt x="1036842" y="116943"/>
                  <a:pt x="74949" y="118268"/>
                </a:cubicBezTo>
                <a:cubicBezTo>
                  <a:pt x="42290" y="118268"/>
                  <a:pt x="15815" y="144743"/>
                  <a:pt x="15815" y="177402"/>
                </a:cubicBezTo>
                <a:lnTo>
                  <a:pt x="15815" y="887004"/>
                </a:lnTo>
                <a:cubicBezTo>
                  <a:pt x="15815" y="919663"/>
                  <a:pt x="42290" y="946138"/>
                  <a:pt x="74949" y="946138"/>
                </a:cubicBezTo>
                <a:cubicBezTo>
                  <a:pt x="107608" y="946138"/>
                  <a:pt x="134083" y="919663"/>
                  <a:pt x="134083" y="887004"/>
                </a:cubicBezTo>
                <a:cubicBezTo>
                  <a:pt x="134083" y="867293"/>
                  <a:pt x="134082" y="847581"/>
                  <a:pt x="134082" y="827870"/>
                </a:cubicBezTo>
                <a:lnTo>
                  <a:pt x="5620882" y="827870"/>
                </a:lnTo>
                <a:cubicBezTo>
                  <a:pt x="5653541" y="827870"/>
                  <a:pt x="5680016" y="801395"/>
                  <a:pt x="5680016" y="768736"/>
                </a:cubicBezTo>
                <a:cubicBezTo>
                  <a:pt x="5680016" y="532202"/>
                  <a:pt x="5680015" y="295669"/>
                  <a:pt x="5680015" y="59135"/>
                </a:cubicBezTo>
                <a:close/>
                <a:moveTo>
                  <a:pt x="74949" y="236535"/>
                </a:moveTo>
                <a:cubicBezTo>
                  <a:pt x="107608" y="236535"/>
                  <a:pt x="134083" y="210060"/>
                  <a:pt x="134083" y="177401"/>
                </a:cubicBezTo>
                <a:cubicBezTo>
                  <a:pt x="134083" y="161072"/>
                  <a:pt x="120845" y="147834"/>
                  <a:pt x="104516" y="147834"/>
                </a:cubicBezTo>
                <a:cubicBezTo>
                  <a:pt x="88187" y="147834"/>
                  <a:pt x="74949" y="161072"/>
                  <a:pt x="74949" y="177401"/>
                </a:cubicBezTo>
                <a:lnTo>
                  <a:pt x="74949" y="236535"/>
                </a:lnTo>
                <a:close/>
              </a:path>
              <a:path w="5718626" h="946138" fill="darkenLess" stroke="0" extrusionOk="0">
                <a:moveTo>
                  <a:pt x="74949" y="236535"/>
                </a:moveTo>
                <a:cubicBezTo>
                  <a:pt x="107608" y="236535"/>
                  <a:pt x="134083" y="210060"/>
                  <a:pt x="134083" y="177401"/>
                </a:cubicBezTo>
                <a:cubicBezTo>
                  <a:pt x="134083" y="161072"/>
                  <a:pt x="120845" y="147834"/>
                  <a:pt x="104516" y="147834"/>
                </a:cubicBezTo>
                <a:cubicBezTo>
                  <a:pt x="88187" y="147834"/>
                  <a:pt x="74949" y="161072"/>
                  <a:pt x="74949" y="177401"/>
                </a:cubicBezTo>
                <a:lnTo>
                  <a:pt x="74949" y="236535"/>
                </a:lnTo>
                <a:close/>
                <a:moveTo>
                  <a:pt x="5620882" y="118268"/>
                </a:moveTo>
                <a:cubicBezTo>
                  <a:pt x="5653541" y="118268"/>
                  <a:pt x="5680016" y="91793"/>
                  <a:pt x="5680016" y="59134"/>
                </a:cubicBezTo>
                <a:cubicBezTo>
                  <a:pt x="5680016" y="26475"/>
                  <a:pt x="5653541" y="0"/>
                  <a:pt x="5620882" y="0"/>
                </a:cubicBezTo>
                <a:cubicBezTo>
                  <a:pt x="5588223" y="0"/>
                  <a:pt x="5561748" y="26475"/>
                  <a:pt x="5561748" y="59134"/>
                </a:cubicBezTo>
                <a:cubicBezTo>
                  <a:pt x="5561748" y="75463"/>
                  <a:pt x="5574986" y="88701"/>
                  <a:pt x="5591315" y="88701"/>
                </a:cubicBezTo>
                <a:cubicBezTo>
                  <a:pt x="5607644" y="88701"/>
                  <a:pt x="5620882" y="75463"/>
                  <a:pt x="5620882" y="59134"/>
                </a:cubicBezTo>
                <a:lnTo>
                  <a:pt x="5620882" y="118268"/>
                </a:lnTo>
                <a:close/>
              </a:path>
              <a:path w="5718626" h="946138" fill="none" extrusionOk="0">
                <a:moveTo>
                  <a:pt x="15815" y="177402"/>
                </a:moveTo>
                <a:cubicBezTo>
                  <a:pt x="15815" y="144743"/>
                  <a:pt x="-7363" y="117476"/>
                  <a:pt x="211157" y="89693"/>
                </a:cubicBezTo>
                <a:cubicBezTo>
                  <a:pt x="429677" y="61910"/>
                  <a:pt x="395194" y="91673"/>
                  <a:pt x="680978" y="92069"/>
                </a:cubicBezTo>
                <a:lnTo>
                  <a:pt x="1913163" y="85719"/>
                </a:lnTo>
                <a:cubicBezTo>
                  <a:pt x="2293152" y="84132"/>
                  <a:pt x="2361282" y="109928"/>
                  <a:pt x="2967263" y="114294"/>
                </a:cubicBezTo>
                <a:lnTo>
                  <a:pt x="3449863" y="98419"/>
                </a:lnTo>
                <a:lnTo>
                  <a:pt x="5561748" y="118268"/>
                </a:lnTo>
                <a:lnTo>
                  <a:pt x="5561748" y="59135"/>
                </a:lnTo>
                <a:cubicBezTo>
                  <a:pt x="5561748" y="26476"/>
                  <a:pt x="5588223" y="1"/>
                  <a:pt x="5620882" y="1"/>
                </a:cubicBezTo>
                <a:cubicBezTo>
                  <a:pt x="5653541" y="1"/>
                  <a:pt x="5663810" y="13099"/>
                  <a:pt x="5680016" y="59135"/>
                </a:cubicBezTo>
                <a:cubicBezTo>
                  <a:pt x="5696222" y="105171"/>
                  <a:pt x="5713883" y="205113"/>
                  <a:pt x="5718116" y="276219"/>
                </a:cubicBezTo>
                <a:cubicBezTo>
                  <a:pt x="5722349" y="347325"/>
                  <a:pt x="5699066" y="403683"/>
                  <a:pt x="5692716" y="485769"/>
                </a:cubicBezTo>
                <a:cubicBezTo>
                  <a:pt x="5686366" y="567855"/>
                  <a:pt x="5691988" y="711720"/>
                  <a:pt x="5680015" y="768737"/>
                </a:cubicBezTo>
                <a:cubicBezTo>
                  <a:pt x="5668043" y="825754"/>
                  <a:pt x="5653540" y="827871"/>
                  <a:pt x="5620881" y="827871"/>
                </a:cubicBezTo>
                <a:cubicBezTo>
                  <a:pt x="5472714" y="838918"/>
                  <a:pt x="5096013" y="763978"/>
                  <a:pt x="4778315" y="768344"/>
                </a:cubicBezTo>
                <a:cubicBezTo>
                  <a:pt x="4460617" y="772710"/>
                  <a:pt x="4190099" y="844015"/>
                  <a:pt x="3714690" y="854069"/>
                </a:cubicBezTo>
                <a:cubicBezTo>
                  <a:pt x="3239281" y="864123"/>
                  <a:pt x="2352059" y="854069"/>
                  <a:pt x="1925863" y="847719"/>
                </a:cubicBezTo>
                <a:cubicBezTo>
                  <a:pt x="1499667" y="841369"/>
                  <a:pt x="1433256" y="785542"/>
                  <a:pt x="1195613" y="777869"/>
                </a:cubicBezTo>
                <a:lnTo>
                  <a:pt x="500003" y="801682"/>
                </a:lnTo>
                <a:lnTo>
                  <a:pt x="134082" y="827870"/>
                </a:lnTo>
                <a:lnTo>
                  <a:pt x="134082" y="887004"/>
                </a:lnTo>
                <a:cubicBezTo>
                  <a:pt x="134082" y="919663"/>
                  <a:pt x="96247" y="927617"/>
                  <a:pt x="74948" y="923913"/>
                </a:cubicBezTo>
                <a:cubicBezTo>
                  <a:pt x="53649" y="920209"/>
                  <a:pt x="18261" y="935157"/>
                  <a:pt x="6289" y="864779"/>
                </a:cubicBezTo>
                <a:cubicBezTo>
                  <a:pt x="-5683" y="794401"/>
                  <a:pt x="3115" y="619911"/>
                  <a:pt x="3115" y="501644"/>
                </a:cubicBezTo>
                <a:cubicBezTo>
                  <a:pt x="3115" y="383377"/>
                  <a:pt x="15286" y="262068"/>
                  <a:pt x="15815" y="177402"/>
                </a:cubicBezTo>
                <a:close/>
                <a:moveTo>
                  <a:pt x="5561748" y="118268"/>
                </a:moveTo>
                <a:lnTo>
                  <a:pt x="5620882" y="118268"/>
                </a:lnTo>
                <a:cubicBezTo>
                  <a:pt x="5653541" y="118268"/>
                  <a:pt x="5680016" y="91793"/>
                  <a:pt x="5680016" y="59134"/>
                </a:cubicBezTo>
                <a:moveTo>
                  <a:pt x="5620882" y="118268"/>
                </a:moveTo>
                <a:lnTo>
                  <a:pt x="5620882" y="59135"/>
                </a:lnTo>
                <a:cubicBezTo>
                  <a:pt x="5620882" y="75464"/>
                  <a:pt x="5608579" y="91877"/>
                  <a:pt x="5591315" y="88702"/>
                </a:cubicBezTo>
                <a:cubicBezTo>
                  <a:pt x="5574051" y="85527"/>
                  <a:pt x="5517298" y="56414"/>
                  <a:pt x="5517298" y="40085"/>
                </a:cubicBezTo>
                <a:moveTo>
                  <a:pt x="74949" y="236535"/>
                </a:moveTo>
                <a:lnTo>
                  <a:pt x="74949" y="177402"/>
                </a:lnTo>
                <a:cubicBezTo>
                  <a:pt x="74949" y="161073"/>
                  <a:pt x="88187" y="147835"/>
                  <a:pt x="104516" y="147835"/>
                </a:cubicBezTo>
                <a:cubicBezTo>
                  <a:pt x="120845" y="147835"/>
                  <a:pt x="134083" y="161073"/>
                  <a:pt x="134083" y="177402"/>
                </a:cubicBezTo>
                <a:cubicBezTo>
                  <a:pt x="134083" y="210061"/>
                  <a:pt x="107608" y="236536"/>
                  <a:pt x="74949" y="236536"/>
                </a:cubicBezTo>
                <a:cubicBezTo>
                  <a:pt x="42290" y="236536"/>
                  <a:pt x="15815" y="210061"/>
                  <a:pt x="15815" y="177402"/>
                </a:cubicBezTo>
                <a:moveTo>
                  <a:pt x="157895" y="186927"/>
                </a:moveTo>
                <a:cubicBezTo>
                  <a:pt x="153927" y="238916"/>
                  <a:pt x="130909" y="303605"/>
                  <a:pt x="126941" y="355594"/>
                </a:cubicBezTo>
                <a:lnTo>
                  <a:pt x="129320" y="832633"/>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037C0AC1-5CB4-44EA-88BF-F256FC0B5EE9}"/>
              </a:ext>
            </a:extLst>
          </p:cNvPr>
          <p:cNvSpPr txBox="1"/>
          <p:nvPr/>
        </p:nvSpPr>
        <p:spPr>
          <a:xfrm>
            <a:off x="3263900" y="3136613"/>
            <a:ext cx="5664200" cy="584775"/>
          </a:xfrm>
          <a:prstGeom prst="rect">
            <a:avLst/>
          </a:prstGeom>
          <a:noFill/>
        </p:spPr>
        <p:txBody>
          <a:bodyPr wrap="square" rtlCol="0">
            <a:spAutoFit/>
          </a:bodyPr>
          <a:lstStyle/>
          <a:p>
            <a:pPr algn="ctr"/>
            <a:r>
              <a:rPr lang="en-US" altLang="zh-CN" sz="3200" b="1" spc="300">
                <a:latin typeface="Comic Sans MS" panose="030F0702030302020204" pitchFamily="66" charset="0"/>
              </a:rPr>
              <a:t>POWER YOUR POINT</a:t>
            </a:r>
            <a:endParaRPr lang="zh-CN" altLang="en-US" sz="3200" b="1" spc="300">
              <a:latin typeface="Comic Sans MS" panose="030F0702030302020204" pitchFamily="66" charset="0"/>
            </a:endParaRPr>
          </a:p>
        </p:txBody>
      </p:sp>
    </p:spTree>
    <p:extLst>
      <p:ext uri="{BB962C8B-B14F-4D97-AF65-F5344CB8AC3E}">
        <p14:creationId xmlns:p14="http://schemas.microsoft.com/office/powerpoint/2010/main" val="268062172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2DC2E94E-56D3-436B-B665-7A5EE5147AC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3" name="图片 2">
            <a:extLst>
              <a:ext uri="{FF2B5EF4-FFF2-40B4-BE49-F238E27FC236}">
                <a16:creationId xmlns:a16="http://schemas.microsoft.com/office/drawing/2014/main" id="{6CFFA527-066A-4C60-8D97-3A015862E0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9980" y="1855532"/>
            <a:ext cx="1609006" cy="1986996"/>
          </a:xfrm>
          <a:prstGeom prst="rect">
            <a:avLst/>
          </a:prstGeom>
        </p:spPr>
      </p:pic>
      <p:sp>
        <p:nvSpPr>
          <p:cNvPr id="6" name="文本框 5">
            <a:extLst>
              <a:ext uri="{FF2B5EF4-FFF2-40B4-BE49-F238E27FC236}">
                <a16:creationId xmlns:a16="http://schemas.microsoft.com/office/drawing/2014/main" id="{B6EEA0BE-FA0C-453F-8926-8D541434A45B}"/>
              </a:ext>
            </a:extLst>
          </p:cNvPr>
          <p:cNvSpPr txBox="1"/>
          <p:nvPr/>
        </p:nvSpPr>
        <p:spPr>
          <a:xfrm>
            <a:off x="3586689" y="3814098"/>
            <a:ext cx="1409700"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a:ln>
                  <a:noFill/>
                </a:ln>
                <a:solidFill>
                  <a:prstClr val="white">
                    <a:lumMod val="50000"/>
                  </a:prstClr>
                </a:solidFill>
                <a:effectLst/>
                <a:uLnTx/>
                <a:uFillTx/>
                <a:latin typeface="等线" panose="020F0502020204030204"/>
                <a:ea typeface="等线" panose="02010600030101010101" pitchFamily="2" charset="-122"/>
                <a:cs typeface="+mn-cs"/>
              </a:rPr>
              <a:t>TEXT HERE</a:t>
            </a:r>
            <a:endParaRPr kumimoji="0" lang="zh-CN" altLang="en-US" sz="1600" b="1" i="0" u="none" strike="noStrike" kern="1200" cap="none" spc="0" normalizeH="0" baseline="0" noProof="0">
              <a:ln>
                <a:noFill/>
              </a:ln>
              <a:solidFill>
                <a:prstClr val="white">
                  <a:lumMod val="50000"/>
                </a:prstClr>
              </a:solidFill>
              <a:effectLst/>
              <a:uLnTx/>
              <a:uFillTx/>
              <a:latin typeface="等线" panose="020F0502020204030204"/>
              <a:ea typeface="等线" panose="02010600030101010101" pitchFamily="2" charset="-122"/>
              <a:cs typeface="+mn-cs"/>
            </a:endParaRPr>
          </a:p>
        </p:txBody>
      </p:sp>
      <p:sp>
        <p:nvSpPr>
          <p:cNvPr id="10" name="文本框 9">
            <a:extLst>
              <a:ext uri="{FF2B5EF4-FFF2-40B4-BE49-F238E27FC236}">
                <a16:creationId xmlns:a16="http://schemas.microsoft.com/office/drawing/2014/main" id="{71B89588-254D-4AA8-BEB7-2F57C00FB2BA}"/>
              </a:ext>
            </a:extLst>
          </p:cNvPr>
          <p:cNvSpPr txBox="1"/>
          <p:nvPr/>
        </p:nvSpPr>
        <p:spPr>
          <a:xfrm>
            <a:off x="3396188" y="4157084"/>
            <a:ext cx="1862797"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rPr>
              <a:t>THANKYOU</a:t>
            </a:r>
            <a:endParaRPr kumimoji="0" lang="zh-CN" altLang="en-US" sz="2400" b="1"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3" name="文本框 12">
            <a:extLst>
              <a:ext uri="{FF2B5EF4-FFF2-40B4-BE49-F238E27FC236}">
                <a16:creationId xmlns:a16="http://schemas.microsoft.com/office/drawing/2014/main" id="{692F7850-53AC-418A-8A1E-5E210BDC8F7C}"/>
              </a:ext>
            </a:extLst>
          </p:cNvPr>
          <p:cNvSpPr txBox="1"/>
          <p:nvPr/>
        </p:nvSpPr>
        <p:spPr>
          <a:xfrm>
            <a:off x="6269807" y="2161268"/>
            <a:ext cx="16696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rPr>
              <a:t>INFODATA</a:t>
            </a:r>
            <a:endParaRPr kumimoji="0" lang="zh-CN" altLang="en-US"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endParaRPr>
          </a:p>
        </p:txBody>
      </p:sp>
      <p:sp>
        <p:nvSpPr>
          <p:cNvPr id="18" name="文本框 17">
            <a:extLst>
              <a:ext uri="{FF2B5EF4-FFF2-40B4-BE49-F238E27FC236}">
                <a16:creationId xmlns:a16="http://schemas.microsoft.com/office/drawing/2014/main" id="{0FC1A62C-7189-42F1-8E48-F245A33D2BE4}"/>
              </a:ext>
            </a:extLst>
          </p:cNvPr>
          <p:cNvSpPr txBox="1"/>
          <p:nvPr/>
        </p:nvSpPr>
        <p:spPr>
          <a:xfrm>
            <a:off x="6269807" y="2541253"/>
            <a:ext cx="2047032"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rPr>
              <a:t>ipsum dolor sit amet</a:t>
            </a:r>
            <a:endParaRPr kumimoji="0" lang="zh-CN" altLang="en-US"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endParaRPr>
          </a:p>
        </p:txBody>
      </p:sp>
      <p:sp>
        <p:nvSpPr>
          <p:cNvPr id="16" name="文本框 15">
            <a:extLst>
              <a:ext uri="{FF2B5EF4-FFF2-40B4-BE49-F238E27FC236}">
                <a16:creationId xmlns:a16="http://schemas.microsoft.com/office/drawing/2014/main" id="{F2489687-3280-4A1F-B47B-D2E125DD87F5}"/>
              </a:ext>
            </a:extLst>
          </p:cNvPr>
          <p:cNvSpPr txBox="1"/>
          <p:nvPr/>
        </p:nvSpPr>
        <p:spPr>
          <a:xfrm>
            <a:off x="6269807" y="3085120"/>
            <a:ext cx="1920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rPr>
              <a:t>YOUR POINT</a:t>
            </a:r>
            <a:endParaRPr kumimoji="0" lang="zh-CN" altLang="en-US"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endParaRPr>
          </a:p>
        </p:txBody>
      </p:sp>
      <p:sp>
        <p:nvSpPr>
          <p:cNvPr id="19" name="文本框 18">
            <a:extLst>
              <a:ext uri="{FF2B5EF4-FFF2-40B4-BE49-F238E27FC236}">
                <a16:creationId xmlns:a16="http://schemas.microsoft.com/office/drawing/2014/main" id="{F53EE32F-1E55-4296-B3D2-05872F251781}"/>
              </a:ext>
            </a:extLst>
          </p:cNvPr>
          <p:cNvSpPr txBox="1"/>
          <p:nvPr/>
        </p:nvSpPr>
        <p:spPr>
          <a:xfrm>
            <a:off x="6269807" y="3465105"/>
            <a:ext cx="25260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rPr>
              <a:t>porttitor congue massa</a:t>
            </a:r>
            <a:endParaRPr kumimoji="0" lang="zh-CN" altLang="en-US"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endParaRPr>
          </a:p>
        </p:txBody>
      </p:sp>
      <p:sp>
        <p:nvSpPr>
          <p:cNvPr id="17" name="文本框 16">
            <a:extLst>
              <a:ext uri="{FF2B5EF4-FFF2-40B4-BE49-F238E27FC236}">
                <a16:creationId xmlns:a16="http://schemas.microsoft.com/office/drawing/2014/main" id="{E08339B6-90DE-4662-9124-C32A28A7A6CF}"/>
              </a:ext>
            </a:extLst>
          </p:cNvPr>
          <p:cNvSpPr txBox="1"/>
          <p:nvPr/>
        </p:nvSpPr>
        <p:spPr>
          <a:xfrm>
            <a:off x="6269807" y="4008972"/>
            <a:ext cx="192030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rPr>
              <a:t>TITLE</a:t>
            </a:r>
            <a:endParaRPr kumimoji="0" lang="zh-CN" altLang="en-US" sz="1800" b="1" i="0" u="none" strike="noStrike" kern="1200" cap="none" spc="0" normalizeH="0" baseline="0" noProof="0">
              <a:ln>
                <a:noFill/>
              </a:ln>
              <a:solidFill>
                <a:prstClr val="black"/>
              </a:solidFill>
              <a:effectLst/>
              <a:uLnTx/>
              <a:uFillTx/>
              <a:latin typeface="Comic Sans MS" panose="030F0702030302020204" pitchFamily="66" charset="0"/>
              <a:ea typeface="等线" panose="02010600030101010101" pitchFamily="2" charset="-122"/>
              <a:cs typeface="+mn-cs"/>
            </a:endParaRPr>
          </a:p>
        </p:txBody>
      </p:sp>
      <p:sp>
        <p:nvSpPr>
          <p:cNvPr id="20" name="文本框 19">
            <a:extLst>
              <a:ext uri="{FF2B5EF4-FFF2-40B4-BE49-F238E27FC236}">
                <a16:creationId xmlns:a16="http://schemas.microsoft.com/office/drawing/2014/main" id="{01953541-D544-4277-9FD1-797EA0CED058}"/>
              </a:ext>
            </a:extLst>
          </p:cNvPr>
          <p:cNvSpPr txBox="1"/>
          <p:nvPr/>
        </p:nvSpPr>
        <p:spPr>
          <a:xfrm>
            <a:off x="6269807" y="4388955"/>
            <a:ext cx="2526004"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rPr>
              <a:t>pulvinar ultricies</a:t>
            </a:r>
            <a:endParaRPr kumimoji="0" lang="zh-CN" altLang="en-US" sz="1400" b="1" i="0" u="none" strike="noStrike" kern="1200" cap="none" spc="0" normalizeH="0" baseline="0" noProof="0">
              <a:ln>
                <a:noFill/>
              </a:ln>
              <a:solidFill>
                <a:prstClr val="white">
                  <a:lumMod val="50000"/>
                </a:prstClr>
              </a:solidFill>
              <a:effectLst/>
              <a:uLnTx/>
              <a:uFillTx/>
              <a:latin typeface="Comic Sans MS" panose="030F0702030302020204" pitchFamily="66" charset="0"/>
              <a:ea typeface="等线" panose="02010600030101010101" pitchFamily="2" charset="-122"/>
              <a:cs typeface="+mn-cs"/>
            </a:endParaRPr>
          </a:p>
        </p:txBody>
      </p:sp>
    </p:spTree>
    <p:extLst>
      <p:ext uri="{BB962C8B-B14F-4D97-AF65-F5344CB8AC3E}">
        <p14:creationId xmlns:p14="http://schemas.microsoft.com/office/powerpoint/2010/main" val="14210318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A2B2083D-3548-4CAC-ADC7-05A6BB3B11CC}"/>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A646A561-509E-4A46-9B64-96D432D4D739}"/>
              </a:ext>
            </a:extLst>
          </p:cNvPr>
          <p:cNvGrpSpPr/>
          <p:nvPr/>
        </p:nvGrpSpPr>
        <p:grpSpPr>
          <a:xfrm>
            <a:off x="3963044" y="2662212"/>
            <a:ext cx="4265911" cy="1533576"/>
            <a:chOff x="3963045" y="2551726"/>
            <a:chExt cx="4265911" cy="1533576"/>
          </a:xfrm>
        </p:grpSpPr>
        <p:sp>
          <p:nvSpPr>
            <p:cNvPr id="2" name="矩形 1"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3963045" y="3562082"/>
              <a:ext cx="4265911" cy="523220"/>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a:ln>
                    <a:noFill/>
                  </a:ln>
                  <a:solidFill>
                    <a:prstClr val="black"/>
                  </a:solidFill>
                  <a:effectLst/>
                  <a:uLnTx/>
                  <a:uFillTx/>
                  <a:latin typeface="等线" panose="020F0502020204030204"/>
                  <a:ea typeface="庞门正道标题体" panose="02010600030101010101" pitchFamily="2" charset="-122"/>
                  <a:cs typeface="+mn-ea"/>
                  <a:sym typeface="+mn-lt"/>
                </a:rPr>
                <a:t>DESIGN SPECIFICATIONS</a:t>
              </a:r>
            </a:p>
          </p:txBody>
        </p:sp>
        <p:sp>
          <p:nvSpPr>
            <p:cNvPr id="3" name="矩形 2" descr="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
            <p:cNvSpPr/>
            <p:nvPr/>
          </p:nvSpPr>
          <p:spPr>
            <a:xfrm>
              <a:off x="4740501" y="2551726"/>
              <a:ext cx="2710999" cy="830997"/>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ea"/>
                  <a:sym typeface="+mn-lt"/>
                </a:rPr>
                <a:t>设计规范</a:t>
              </a:r>
              <a:endParaRPr kumimoji="0" lang="en-US" altLang="zh-CN" sz="4800" b="1"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ea"/>
                <a:sym typeface="+mn-lt"/>
              </a:endParaRPr>
            </a:p>
          </p:txBody>
        </p:sp>
      </p:grpSp>
    </p:spTree>
    <p:extLst>
      <p:ext uri="{BB962C8B-B14F-4D97-AF65-F5344CB8AC3E}">
        <p14:creationId xmlns:p14="http://schemas.microsoft.com/office/powerpoint/2010/main" val="10238269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04BE287B-351E-4C93-BE0F-A3E4BBF843D9}"/>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a:cxnSpLocks/>
          </p:cNvCxnSpPr>
          <p:nvPr/>
        </p:nvCxnSpPr>
        <p:spPr>
          <a:xfrm>
            <a:off x="581025" y="701675"/>
            <a:ext cx="0" cy="58420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33942" y="504825"/>
            <a:ext cx="1181100" cy="58669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60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字体</a:t>
            </a:r>
          </a:p>
        </p:txBody>
      </p:sp>
      <p:sp>
        <p:nvSpPr>
          <p:cNvPr id="6" name="文本框 5"/>
          <p:cNvSpPr txBox="1"/>
          <p:nvPr/>
        </p:nvSpPr>
        <p:spPr>
          <a:xfrm>
            <a:off x="1224492" y="3107983"/>
            <a:ext cx="4431590" cy="64511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200" b="0" i="0" u="none" strike="noStrike" kern="1200" cap="none" spc="60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rPr>
              <a:t>思源黑体 </a:t>
            </a:r>
            <a:r>
              <a:rPr kumimoji="0" lang="en-US" altLang="zh-CN" sz="3200" b="0" i="0" u="none" strike="noStrike" kern="1200" cap="none" spc="60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rPr>
              <a:t>CN Light</a:t>
            </a:r>
            <a:endParaRPr kumimoji="0" lang="zh-CN" altLang="en-US" sz="3200" b="0" i="0" u="none" strike="noStrike" kern="1200" cap="none" spc="600" normalizeH="0" baseline="0" noProof="0" dirty="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
        <p:nvSpPr>
          <p:cNvPr id="7" name="文本框 6"/>
          <p:cNvSpPr txBox="1"/>
          <p:nvPr/>
        </p:nvSpPr>
        <p:spPr>
          <a:xfrm>
            <a:off x="633942" y="971550"/>
            <a:ext cx="2038350" cy="43588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600" normalizeH="0" baseline="0" noProof="0">
                <a:ln>
                  <a:noFill/>
                </a:ln>
                <a:solidFill>
                  <a:prstClr val="black"/>
                </a:solidFill>
                <a:effectLst/>
                <a:uLnTx/>
                <a:uFillTx/>
                <a:latin typeface="等线" panose="020F0502020204030204"/>
                <a:ea typeface="庞门正道标题体" panose="02010600030101010101" pitchFamily="2" charset="-122"/>
                <a:cs typeface="+mn-cs"/>
              </a:rPr>
              <a:t>Fonts</a:t>
            </a:r>
            <a:endParaRPr kumimoji="0" lang="zh-CN" altLang="en-US" sz="2000" b="1" i="0" u="none" strike="noStrike" kern="1200" cap="none" spc="600" normalizeH="0" baseline="0" noProof="0">
              <a:ln>
                <a:noFill/>
              </a:ln>
              <a:solidFill>
                <a:prstClr val="black"/>
              </a:solidFill>
              <a:effectLst/>
              <a:uLnTx/>
              <a:uFillTx/>
              <a:latin typeface="等线" panose="020F0502020204030204"/>
              <a:ea typeface="庞门正道标题体" panose="02010600030101010101" pitchFamily="2" charset="-122"/>
              <a:cs typeface="+mn-cs"/>
            </a:endParaRPr>
          </a:p>
        </p:txBody>
      </p:sp>
      <p:sp>
        <p:nvSpPr>
          <p:cNvPr id="8" name="文本框 7"/>
          <p:cNvSpPr txBox="1"/>
          <p:nvPr/>
        </p:nvSpPr>
        <p:spPr>
          <a:xfrm>
            <a:off x="6015089" y="3107983"/>
            <a:ext cx="4952419" cy="642035"/>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3200" b="0" i="0" u="none" strike="noStrike" kern="1200" cap="none" spc="60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rPr>
              <a:t>思源黑体 </a:t>
            </a:r>
            <a:r>
              <a:rPr kumimoji="0" lang="en-US" altLang="zh-CN" sz="3200" b="0" i="0" u="none" strike="noStrike" kern="1200" cap="none" spc="60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rPr>
              <a:t>CN Normal</a:t>
            </a:r>
            <a:endParaRPr kumimoji="0" lang="zh-CN" altLang="en-US" sz="3200" b="0" i="0" u="none" strike="noStrike" kern="1200" cap="none" spc="600" normalizeH="0" baseline="0" noProof="0">
              <a:ln>
                <a:noFill/>
              </a:ln>
              <a:solidFill>
                <a:prstClr val="black"/>
              </a:solidFill>
              <a:effectLst/>
              <a:uLnTx/>
              <a:uFillTx/>
              <a:latin typeface="等线 Light" panose="02010600030101010101" pitchFamily="2" charset="-122"/>
              <a:ea typeface="等线 Light" panose="02010600030101010101" pitchFamily="2" charset="-122"/>
              <a:cs typeface="+mn-cs"/>
            </a:endParaRPr>
          </a:p>
        </p:txBody>
      </p:sp>
    </p:spTree>
    <p:extLst>
      <p:ext uri="{BB962C8B-B14F-4D97-AF65-F5344CB8AC3E}">
        <p14:creationId xmlns:p14="http://schemas.microsoft.com/office/powerpoint/2010/main" val="3325323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E188341E-1D40-4C55-920C-A28F1BB1191E}"/>
              </a:ext>
            </a:extLst>
          </p:cNvPr>
          <p:cNvSpPr/>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3942" y="504825"/>
            <a:ext cx="1181100" cy="576055"/>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2800" b="1" i="0" u="none" strike="noStrike" kern="1200" cap="none" spc="60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配色</a:t>
            </a:r>
          </a:p>
        </p:txBody>
      </p:sp>
      <p:sp>
        <p:nvSpPr>
          <p:cNvPr id="7" name="文本框 6"/>
          <p:cNvSpPr txBox="1"/>
          <p:nvPr/>
        </p:nvSpPr>
        <p:spPr>
          <a:xfrm>
            <a:off x="633942" y="971550"/>
            <a:ext cx="2038350" cy="435889"/>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000" b="1" i="0" u="none" strike="noStrike" kern="1200" cap="none" spc="600" normalizeH="0" baseline="0" noProof="0">
                <a:ln>
                  <a:noFill/>
                </a:ln>
                <a:solidFill>
                  <a:prstClr val="black"/>
                </a:solidFill>
                <a:effectLst/>
                <a:uLnTx/>
                <a:uFillTx/>
                <a:latin typeface="等线" panose="02010600030101010101" pitchFamily="2" charset="-122"/>
                <a:ea typeface="等线" panose="02010600030101010101" pitchFamily="2" charset="-122"/>
                <a:cs typeface="+mn-cs"/>
              </a:rPr>
              <a:t>Colours</a:t>
            </a:r>
            <a:endParaRPr kumimoji="0" lang="zh-CN" altLang="en-US" sz="2000" b="1" i="0" u="none" strike="noStrike" kern="1200" cap="none" spc="60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grpSp>
        <p:nvGrpSpPr>
          <p:cNvPr id="3" name="组合 2">
            <a:extLst>
              <a:ext uri="{FF2B5EF4-FFF2-40B4-BE49-F238E27FC236}">
                <a16:creationId xmlns:a16="http://schemas.microsoft.com/office/drawing/2014/main" id="{4CA4C7F0-77F5-48A0-8B17-AE4E9966C808}"/>
              </a:ext>
            </a:extLst>
          </p:cNvPr>
          <p:cNvGrpSpPr/>
          <p:nvPr/>
        </p:nvGrpSpPr>
        <p:grpSpPr>
          <a:xfrm>
            <a:off x="1737149" y="3295650"/>
            <a:ext cx="8717703" cy="1042458"/>
            <a:chOff x="443442" y="3295650"/>
            <a:chExt cx="8717703" cy="1042458"/>
          </a:xfrm>
          <a:effectLst>
            <a:outerShdw blurRad="63500" sx="102000" sy="102000" algn="ctr" rotWithShape="0">
              <a:prstClr val="black">
                <a:alpha val="40000"/>
              </a:prstClr>
            </a:outerShdw>
          </a:effectLst>
        </p:grpSpPr>
        <p:sp>
          <p:nvSpPr>
            <p:cNvPr id="2" name="椭圆 1"/>
            <p:cNvSpPr/>
            <p:nvPr/>
          </p:nvSpPr>
          <p:spPr>
            <a:xfrm>
              <a:off x="443442" y="3295650"/>
              <a:ext cx="1042458" cy="1042458"/>
            </a:xfrm>
            <a:prstGeom prst="ellipse">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9" name="椭圆 8"/>
            <p:cNvSpPr/>
            <p:nvPr/>
          </p:nvSpPr>
          <p:spPr>
            <a:xfrm>
              <a:off x="3001857" y="3295650"/>
              <a:ext cx="1042458" cy="104245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0" name="椭圆 9"/>
            <p:cNvSpPr/>
            <p:nvPr/>
          </p:nvSpPr>
          <p:spPr>
            <a:xfrm>
              <a:off x="5560272" y="3295650"/>
              <a:ext cx="1042458" cy="1042458"/>
            </a:xfrm>
            <a:prstGeom prst="ellipse">
              <a:avLst/>
            </a:pr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1" name="椭圆 10"/>
            <p:cNvSpPr/>
            <p:nvPr/>
          </p:nvSpPr>
          <p:spPr>
            <a:xfrm>
              <a:off x="8118687" y="3295650"/>
              <a:ext cx="1042458" cy="104245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13" name="直接连接符 12">
            <a:extLst>
              <a:ext uri="{FF2B5EF4-FFF2-40B4-BE49-F238E27FC236}">
                <a16:creationId xmlns:a16="http://schemas.microsoft.com/office/drawing/2014/main" id="{37B92161-1B8A-4A1B-A4DE-9F0BCB899B4C}"/>
              </a:ext>
            </a:extLst>
          </p:cNvPr>
          <p:cNvCxnSpPr>
            <a:cxnSpLocks/>
          </p:cNvCxnSpPr>
          <p:nvPr/>
        </p:nvCxnSpPr>
        <p:spPr>
          <a:xfrm>
            <a:off x="581025" y="701675"/>
            <a:ext cx="0" cy="584200"/>
          </a:xfrm>
          <a:prstGeom prst="line">
            <a:avLst/>
          </a:prstGeom>
          <a:ln w="19050" cap="rnd">
            <a:solidFill>
              <a:schemeClr val="tx1"/>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8351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266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07019E-2087-4FB9-9817-EECE0125D4EE}"/>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DD8FE2-DA1B-4714-A0FB-E884E227FDA7}"/>
              </a:ext>
            </a:extLst>
          </p:cNvPr>
          <p:cNvGrpSpPr/>
          <p:nvPr/>
        </p:nvGrpSpPr>
        <p:grpSpPr>
          <a:xfrm>
            <a:off x="3652403" y="2330225"/>
            <a:ext cx="4887194" cy="3678350"/>
            <a:chOff x="3625036" y="1633538"/>
            <a:chExt cx="4887194" cy="3678350"/>
          </a:xfrm>
        </p:grpSpPr>
        <p:sp>
          <p:nvSpPr>
            <p:cNvPr id="6" name="矩形: 圆角 5">
              <a:extLst>
                <a:ext uri="{FF2B5EF4-FFF2-40B4-BE49-F238E27FC236}">
                  <a16:creationId xmlns:a16="http://schemas.microsoft.com/office/drawing/2014/main" id="{B2C5B513-9B12-44E0-B8D2-89499DD2E745}"/>
                </a:ext>
              </a:extLst>
            </p:cNvPr>
            <p:cNvSpPr/>
            <p:nvPr/>
          </p:nvSpPr>
          <p:spPr>
            <a:xfrm>
              <a:off x="3625036" y="4383314"/>
              <a:ext cx="4720678" cy="928574"/>
            </a:xfrm>
            <a:custGeom>
              <a:avLst/>
              <a:gdLst>
                <a:gd name="connsiteX0" fmla="*/ 0 w 4572002"/>
                <a:gd name="connsiteY0" fmla="*/ 159604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0 w 4572002"/>
                <a:gd name="connsiteY8" fmla="*/ 159604 h 957603"/>
                <a:gd name="connsiteX0" fmla="*/ 87086 w 4572002"/>
                <a:gd name="connsiteY0" fmla="*/ 145089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87086 w 4572002"/>
                <a:gd name="connsiteY8" fmla="*/ 145089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348290 w 4572002"/>
                <a:gd name="connsiteY6" fmla="*/ 914060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2293259 w 4572002"/>
                <a:gd name="connsiteY6" fmla="*/ 856343 h 957603"/>
                <a:gd name="connsiteX7" fmla="*/ 348290 w 4572002"/>
                <a:gd name="connsiteY7" fmla="*/ 914060 h 957603"/>
                <a:gd name="connsiteX8" fmla="*/ 0 w 4572002"/>
                <a:gd name="connsiteY8" fmla="*/ 797999 h 957603"/>
                <a:gd name="connsiteX9" fmla="*/ 29029 w 4572002"/>
                <a:gd name="connsiteY9" fmla="*/ 130575 h 957603"/>
                <a:gd name="connsiteX0" fmla="*/ 29029 w 4572002"/>
                <a:gd name="connsiteY0" fmla="*/ 130575 h 928574"/>
                <a:gd name="connsiteX1" fmla="*/ 159604 w 4572002"/>
                <a:gd name="connsiteY1" fmla="*/ 0 h 928574"/>
                <a:gd name="connsiteX2" fmla="*/ 4412398 w 4572002"/>
                <a:gd name="connsiteY2" fmla="*/ 0 h 928574"/>
                <a:gd name="connsiteX3" fmla="*/ 4572002 w 4572002"/>
                <a:gd name="connsiteY3" fmla="*/ 159604 h 928574"/>
                <a:gd name="connsiteX4" fmla="*/ 4572002 w 4572002"/>
                <a:gd name="connsiteY4" fmla="*/ 797999 h 928574"/>
                <a:gd name="connsiteX5" fmla="*/ 4383370 w 4572002"/>
                <a:gd name="connsiteY5" fmla="*/ 928574 h 928574"/>
                <a:gd name="connsiteX6" fmla="*/ 2293259 w 4572002"/>
                <a:gd name="connsiteY6" fmla="*/ 856343 h 928574"/>
                <a:gd name="connsiteX7" fmla="*/ 348290 w 4572002"/>
                <a:gd name="connsiteY7" fmla="*/ 914060 h 928574"/>
                <a:gd name="connsiteX8" fmla="*/ 0 w 4572002"/>
                <a:gd name="connsiteY8" fmla="*/ 797999 h 928574"/>
                <a:gd name="connsiteX9" fmla="*/ 29029 w 4572002"/>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96537 w 4639510"/>
                <a:gd name="connsiteY0" fmla="*/ 130575 h 928574"/>
                <a:gd name="connsiteX1" fmla="*/ 227112 w 4639510"/>
                <a:gd name="connsiteY1" fmla="*/ 0 h 928574"/>
                <a:gd name="connsiteX2" fmla="*/ 4479906 w 4639510"/>
                <a:gd name="connsiteY2" fmla="*/ 0 h 928574"/>
                <a:gd name="connsiteX3" fmla="*/ 4639510 w 4639510"/>
                <a:gd name="connsiteY3" fmla="*/ 159604 h 928574"/>
                <a:gd name="connsiteX4" fmla="*/ 4639510 w 4639510"/>
                <a:gd name="connsiteY4" fmla="*/ 797999 h 928574"/>
                <a:gd name="connsiteX5" fmla="*/ 4450878 w 4639510"/>
                <a:gd name="connsiteY5" fmla="*/ 928574 h 928574"/>
                <a:gd name="connsiteX6" fmla="*/ 2360767 w 4639510"/>
                <a:gd name="connsiteY6" fmla="*/ 856343 h 928574"/>
                <a:gd name="connsiteX7" fmla="*/ 415798 w 4639510"/>
                <a:gd name="connsiteY7" fmla="*/ 914060 h 928574"/>
                <a:gd name="connsiteX8" fmla="*/ 25175 w 4639510"/>
                <a:gd name="connsiteY8" fmla="*/ 783484 h 928574"/>
                <a:gd name="connsiteX9" fmla="*/ 96537 w 4639510"/>
                <a:gd name="connsiteY9" fmla="*/ 130575 h 928574"/>
                <a:gd name="connsiteX0" fmla="*/ 49035 w 4592008"/>
                <a:gd name="connsiteY0" fmla="*/ 130575 h 928574"/>
                <a:gd name="connsiteX1" fmla="*/ 179610 w 4592008"/>
                <a:gd name="connsiteY1" fmla="*/ 0 h 928574"/>
                <a:gd name="connsiteX2" fmla="*/ 4432404 w 4592008"/>
                <a:gd name="connsiteY2" fmla="*/ 0 h 928574"/>
                <a:gd name="connsiteX3" fmla="*/ 4592008 w 4592008"/>
                <a:gd name="connsiteY3" fmla="*/ 159604 h 928574"/>
                <a:gd name="connsiteX4" fmla="*/ 4592008 w 4592008"/>
                <a:gd name="connsiteY4" fmla="*/ 797999 h 928574"/>
                <a:gd name="connsiteX5" fmla="*/ 4403376 w 4592008"/>
                <a:gd name="connsiteY5" fmla="*/ 928574 h 928574"/>
                <a:gd name="connsiteX6" fmla="*/ 2313265 w 4592008"/>
                <a:gd name="connsiteY6" fmla="*/ 856343 h 928574"/>
                <a:gd name="connsiteX7" fmla="*/ 368296 w 4592008"/>
                <a:gd name="connsiteY7" fmla="*/ 914060 h 928574"/>
                <a:gd name="connsiteX8" fmla="*/ 34117 w 4592008"/>
                <a:gd name="connsiteY8" fmla="*/ 783484 h 928574"/>
                <a:gd name="connsiteX9" fmla="*/ 49035 w 4592008"/>
                <a:gd name="connsiteY9" fmla="*/ 130575 h 928574"/>
                <a:gd name="connsiteX0" fmla="*/ 46575 w 4589548"/>
                <a:gd name="connsiteY0" fmla="*/ 130575 h 928574"/>
                <a:gd name="connsiteX1" fmla="*/ 177150 w 4589548"/>
                <a:gd name="connsiteY1" fmla="*/ 0 h 928574"/>
                <a:gd name="connsiteX2" fmla="*/ 4429944 w 4589548"/>
                <a:gd name="connsiteY2" fmla="*/ 0 h 928574"/>
                <a:gd name="connsiteX3" fmla="*/ 4589548 w 4589548"/>
                <a:gd name="connsiteY3" fmla="*/ 159604 h 928574"/>
                <a:gd name="connsiteX4" fmla="*/ 4589548 w 4589548"/>
                <a:gd name="connsiteY4" fmla="*/ 797999 h 928574"/>
                <a:gd name="connsiteX5" fmla="*/ 4400916 w 4589548"/>
                <a:gd name="connsiteY5" fmla="*/ 928574 h 928574"/>
                <a:gd name="connsiteX6" fmla="*/ 2310805 w 4589548"/>
                <a:gd name="connsiteY6" fmla="*/ 856343 h 928574"/>
                <a:gd name="connsiteX7" fmla="*/ 521059 w 4589548"/>
                <a:gd name="connsiteY7" fmla="*/ 899546 h 928574"/>
                <a:gd name="connsiteX8" fmla="*/ 31657 w 4589548"/>
                <a:gd name="connsiteY8" fmla="*/ 783484 h 928574"/>
                <a:gd name="connsiteX9" fmla="*/ 46575 w 4589548"/>
                <a:gd name="connsiteY9" fmla="*/ 130575 h 92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9548" h="928574">
                  <a:moveTo>
                    <a:pt x="46575" y="130575"/>
                  </a:moveTo>
                  <a:cubicBezTo>
                    <a:pt x="46575" y="42428"/>
                    <a:pt x="89003" y="0"/>
                    <a:pt x="177150" y="0"/>
                  </a:cubicBezTo>
                  <a:lnTo>
                    <a:pt x="4429944" y="0"/>
                  </a:lnTo>
                  <a:cubicBezTo>
                    <a:pt x="4518091" y="0"/>
                    <a:pt x="4589548" y="71457"/>
                    <a:pt x="4589548" y="159604"/>
                  </a:cubicBezTo>
                  <a:lnTo>
                    <a:pt x="4589548" y="797999"/>
                  </a:lnTo>
                  <a:cubicBezTo>
                    <a:pt x="4589548" y="886146"/>
                    <a:pt x="4489063" y="928574"/>
                    <a:pt x="4400916" y="928574"/>
                  </a:cubicBezTo>
                  <a:cubicBezTo>
                    <a:pt x="3680022" y="919011"/>
                    <a:pt x="3031699" y="865906"/>
                    <a:pt x="2310805" y="856343"/>
                  </a:cubicBezTo>
                  <a:lnTo>
                    <a:pt x="521059" y="899546"/>
                  </a:lnTo>
                  <a:cubicBezTo>
                    <a:pt x="131794" y="887403"/>
                    <a:pt x="110738" y="911646"/>
                    <a:pt x="31657" y="783484"/>
                  </a:cubicBezTo>
                  <a:cubicBezTo>
                    <a:pt x="-47424" y="655322"/>
                    <a:pt x="46575" y="343373"/>
                    <a:pt x="46575" y="130575"/>
                  </a:cubicBezTo>
                  <a:close/>
                </a:path>
              </a:pathLst>
            </a:cu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9D5CB8BB-8752-4C71-948C-6518C6A6B551}"/>
                </a:ext>
              </a:extLst>
            </p:cNvPr>
            <p:cNvSpPr/>
            <p:nvPr/>
          </p:nvSpPr>
          <p:spPr>
            <a:xfrm flipH="1" flipV="1">
              <a:off x="3679770" y="1633538"/>
              <a:ext cx="4832460" cy="3590925"/>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D16AD144-B5D9-4D85-91AB-83FD91BF0465}"/>
              </a:ext>
            </a:extLst>
          </p:cNvPr>
          <p:cNvSpPr txBox="1"/>
          <p:nvPr/>
        </p:nvSpPr>
        <p:spPr>
          <a:xfrm>
            <a:off x="3679770" y="449940"/>
            <a:ext cx="4832460" cy="584775"/>
          </a:xfrm>
          <a:prstGeom prst="rect">
            <a:avLst/>
          </a:prstGeom>
          <a:noFill/>
        </p:spPr>
        <p:txBody>
          <a:bodyPr wrap="square" rtlCol="0">
            <a:spAutoFit/>
          </a:bodyPr>
          <a:lstStyle/>
          <a:p>
            <a:pPr algn="ctr"/>
            <a:r>
              <a:rPr lang="en-US" altLang="zh-CN" sz="3200" b="1" dirty="0">
                <a:latin typeface="Comic Sans MS" panose="030F0702030302020204" pitchFamily="66" charset="0"/>
              </a:rPr>
              <a:t>SOMMAIRE</a:t>
            </a:r>
            <a:endParaRPr lang="zh-CN" altLang="en-US" sz="3200" b="1" dirty="0">
              <a:latin typeface="Comic Sans MS" panose="030F0702030302020204" pitchFamily="66" charset="0"/>
            </a:endParaRPr>
          </a:p>
        </p:txBody>
      </p:sp>
      <p:grpSp>
        <p:nvGrpSpPr>
          <p:cNvPr id="11" name="组合 10">
            <a:extLst>
              <a:ext uri="{FF2B5EF4-FFF2-40B4-BE49-F238E27FC236}">
                <a16:creationId xmlns:a16="http://schemas.microsoft.com/office/drawing/2014/main" id="{70FBBEB1-41A1-486B-9B4E-85BD67A733E4}"/>
              </a:ext>
            </a:extLst>
          </p:cNvPr>
          <p:cNvGrpSpPr/>
          <p:nvPr/>
        </p:nvGrpSpPr>
        <p:grpSpPr>
          <a:xfrm>
            <a:off x="5760946" y="1105745"/>
            <a:ext cx="670108" cy="696693"/>
            <a:chOff x="5760946" y="1074050"/>
            <a:chExt cx="670108" cy="696693"/>
          </a:xfrm>
        </p:grpSpPr>
        <p:sp>
          <p:nvSpPr>
            <p:cNvPr id="10" name="矩形: 圆角 9">
              <a:extLst>
                <a:ext uri="{FF2B5EF4-FFF2-40B4-BE49-F238E27FC236}">
                  <a16:creationId xmlns:a16="http://schemas.microsoft.com/office/drawing/2014/main" id="{B9F4E2EE-BEC7-4FA4-8BD2-C23D84E0A25D}"/>
                </a:ext>
              </a:extLst>
            </p:cNvPr>
            <p:cNvSpPr/>
            <p:nvPr/>
          </p:nvSpPr>
          <p:spPr>
            <a:xfrm>
              <a:off x="5783943" y="1110339"/>
              <a:ext cx="624114" cy="624114"/>
            </a:xfrm>
            <a:prstGeom prst="roundRect">
              <a:avLst/>
            </a:prstGeom>
            <a:solidFill>
              <a:srgbClr val="FF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C02DF185-0206-48AA-B39E-F3B6E2C09AAD}"/>
                </a:ext>
              </a:extLst>
            </p:cNvPr>
            <p:cNvSpPr/>
            <p:nvPr/>
          </p:nvSpPr>
          <p:spPr>
            <a:xfrm>
              <a:off x="5760946" y="1074050"/>
              <a:ext cx="670108" cy="696693"/>
            </a:xfrm>
            <a:prstGeom prst="mathMultiply">
              <a:avLst>
                <a:gd name="adj1" fmla="val 109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468489CF-E42F-417A-8E73-E8D2C3A95FAD}"/>
              </a:ext>
            </a:extLst>
          </p:cNvPr>
          <p:cNvSpPr txBox="1"/>
          <p:nvPr/>
        </p:nvSpPr>
        <p:spPr>
          <a:xfrm>
            <a:off x="5261170" y="1873468"/>
            <a:ext cx="1669660" cy="369332"/>
          </a:xfrm>
          <a:prstGeom prst="rect">
            <a:avLst/>
          </a:prstGeom>
          <a:noFill/>
        </p:spPr>
        <p:txBody>
          <a:bodyPr wrap="square" rtlCol="0">
            <a:spAutoFit/>
          </a:bodyPr>
          <a:lstStyle/>
          <a:p>
            <a:pPr algn="ctr"/>
            <a:r>
              <a:rPr lang="en-US" altLang="zh-CN" b="1" dirty="0">
                <a:latin typeface="Comic Sans MS" panose="030F0702030302020204" pitchFamily="66" charset="0"/>
              </a:rPr>
              <a:t>INFODATA</a:t>
            </a:r>
            <a:endParaRPr lang="zh-CN" altLang="en-US" b="1" dirty="0">
              <a:latin typeface="Comic Sans MS" panose="030F0702030302020204" pitchFamily="66" charset="0"/>
            </a:endParaRPr>
          </a:p>
        </p:txBody>
      </p:sp>
      <p:sp>
        <p:nvSpPr>
          <p:cNvPr id="13" name="文本框 12">
            <a:extLst>
              <a:ext uri="{FF2B5EF4-FFF2-40B4-BE49-F238E27FC236}">
                <a16:creationId xmlns:a16="http://schemas.microsoft.com/office/drawing/2014/main" id="{BA254327-7E0E-41B0-9FFA-1417A7BC15C5}"/>
              </a:ext>
            </a:extLst>
          </p:cNvPr>
          <p:cNvSpPr txBox="1"/>
          <p:nvPr/>
        </p:nvSpPr>
        <p:spPr>
          <a:xfrm>
            <a:off x="3940782" y="2706357"/>
            <a:ext cx="4617865" cy="830997"/>
          </a:xfrm>
          <a:prstGeom prst="rect">
            <a:avLst/>
          </a:prstGeom>
          <a:noFill/>
        </p:spPr>
        <p:txBody>
          <a:bodyPr wrap="square" rtlCol="0">
            <a:spAutoFit/>
          </a:bodyPr>
          <a:lstStyle/>
          <a:p>
            <a:r>
              <a:rPr lang="en-US" altLang="zh-CN" sz="2400" dirty="0"/>
              <a:t>1. Conception de la base de </a:t>
            </a:r>
            <a:r>
              <a:rPr lang="en-US" altLang="zh-CN" sz="2400" dirty="0" err="1"/>
              <a:t>donnée</a:t>
            </a:r>
            <a:endParaRPr lang="zh-CN" altLang="en-US" sz="2400" dirty="0"/>
          </a:p>
        </p:txBody>
      </p:sp>
      <p:sp>
        <p:nvSpPr>
          <p:cNvPr id="14" name="文本框 13">
            <a:extLst>
              <a:ext uri="{FF2B5EF4-FFF2-40B4-BE49-F238E27FC236}">
                <a16:creationId xmlns:a16="http://schemas.microsoft.com/office/drawing/2014/main" id="{4B1E77BE-CEF1-4F18-9C5F-195BA168FCA4}"/>
              </a:ext>
            </a:extLst>
          </p:cNvPr>
          <p:cNvSpPr txBox="1"/>
          <p:nvPr/>
        </p:nvSpPr>
        <p:spPr>
          <a:xfrm>
            <a:off x="3940782" y="3679704"/>
            <a:ext cx="4617865" cy="461665"/>
          </a:xfrm>
          <a:prstGeom prst="rect">
            <a:avLst/>
          </a:prstGeom>
          <a:noFill/>
        </p:spPr>
        <p:txBody>
          <a:bodyPr wrap="square" rtlCol="0">
            <a:spAutoFit/>
          </a:bodyPr>
          <a:lstStyle/>
          <a:p>
            <a:r>
              <a:rPr lang="en-US" altLang="zh-CN" sz="2400" dirty="0"/>
              <a:t>2. </a:t>
            </a:r>
            <a:r>
              <a:rPr lang="en-US" altLang="zh-CN" sz="2400" dirty="0" err="1"/>
              <a:t>Implémentation</a:t>
            </a:r>
            <a:endParaRPr lang="zh-CN" altLang="en-US" sz="2400" dirty="0"/>
          </a:p>
        </p:txBody>
      </p:sp>
      <p:sp>
        <p:nvSpPr>
          <p:cNvPr id="15" name="文本框 14">
            <a:extLst>
              <a:ext uri="{FF2B5EF4-FFF2-40B4-BE49-F238E27FC236}">
                <a16:creationId xmlns:a16="http://schemas.microsoft.com/office/drawing/2014/main" id="{2AAF4593-6527-49BE-A5CA-F2728093BB5B}"/>
              </a:ext>
            </a:extLst>
          </p:cNvPr>
          <p:cNvSpPr txBox="1"/>
          <p:nvPr/>
        </p:nvSpPr>
        <p:spPr>
          <a:xfrm>
            <a:off x="3940782" y="4653051"/>
            <a:ext cx="4617865" cy="461665"/>
          </a:xfrm>
          <a:prstGeom prst="rect">
            <a:avLst/>
          </a:prstGeom>
          <a:noFill/>
        </p:spPr>
        <p:txBody>
          <a:bodyPr wrap="square" rtlCol="0">
            <a:spAutoFit/>
          </a:bodyPr>
          <a:lstStyle/>
          <a:p>
            <a:r>
              <a:rPr lang="en-US" altLang="zh-CN" sz="2400" dirty="0"/>
              <a:t>3. </a:t>
            </a:r>
            <a:r>
              <a:rPr lang="en-US" altLang="zh-CN" sz="2400" dirty="0" err="1"/>
              <a:t>Démonstration</a:t>
            </a:r>
            <a:endParaRPr lang="zh-CN" altLang="en-US" sz="2400" dirty="0"/>
          </a:p>
        </p:txBody>
      </p:sp>
      <p:pic>
        <p:nvPicPr>
          <p:cNvPr id="17" name="图片 16">
            <a:extLst>
              <a:ext uri="{FF2B5EF4-FFF2-40B4-BE49-F238E27FC236}">
                <a16:creationId xmlns:a16="http://schemas.microsoft.com/office/drawing/2014/main" id="{FD6E939E-67A5-4F6E-A307-EBD8610A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25"/>
            <a:ext cx="2163280" cy="2197550"/>
          </a:xfrm>
          <a:prstGeom prst="rect">
            <a:avLst/>
          </a:prstGeom>
        </p:spPr>
      </p:pic>
      <p:pic>
        <p:nvPicPr>
          <p:cNvPr id="18" name="图片 17">
            <a:extLst>
              <a:ext uri="{FF2B5EF4-FFF2-40B4-BE49-F238E27FC236}">
                <a16:creationId xmlns:a16="http://schemas.microsoft.com/office/drawing/2014/main" id="{7C1AB14C-D410-40B6-90F0-D0DBA8E1B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028720" y="2330225"/>
            <a:ext cx="2163280" cy="2197550"/>
          </a:xfrm>
          <a:prstGeom prst="rect">
            <a:avLst/>
          </a:prstGeom>
        </p:spPr>
      </p:pic>
      <p:sp>
        <p:nvSpPr>
          <p:cNvPr id="19" name="文本框 18">
            <a:extLst>
              <a:ext uri="{FF2B5EF4-FFF2-40B4-BE49-F238E27FC236}">
                <a16:creationId xmlns:a16="http://schemas.microsoft.com/office/drawing/2014/main" id="{35A136AA-34FA-4901-B9BB-841A213A26EB}"/>
              </a:ext>
            </a:extLst>
          </p:cNvPr>
          <p:cNvSpPr txBox="1"/>
          <p:nvPr/>
        </p:nvSpPr>
        <p:spPr>
          <a:xfrm>
            <a:off x="4698124" y="6261511"/>
            <a:ext cx="2795752" cy="369332"/>
          </a:xfrm>
          <a:prstGeom prst="rect">
            <a:avLst/>
          </a:prstGeom>
          <a:noFill/>
        </p:spPr>
        <p:txBody>
          <a:bodyPr wrap="square" rtlCol="0">
            <a:spAutoFit/>
          </a:bodyPr>
          <a:lstStyle/>
          <a:p>
            <a:pPr algn="ctr"/>
            <a:r>
              <a:rPr lang="en-US" altLang="zh-CN" b="1" dirty="0" err="1">
                <a:latin typeface="Comic Sans MS" panose="030F0702030302020204" pitchFamily="66" charset="0"/>
              </a:rPr>
              <a:t>SIBDex</a:t>
            </a:r>
            <a:endParaRPr lang="zh-CN" altLang="en-US" b="1" dirty="0">
              <a:latin typeface="Comic Sans MS" panose="030F0702030302020204" pitchFamily="66" charset="0"/>
            </a:endParaRPr>
          </a:p>
        </p:txBody>
      </p:sp>
    </p:spTree>
    <p:extLst>
      <p:ext uri="{BB962C8B-B14F-4D97-AF65-F5344CB8AC3E}">
        <p14:creationId xmlns:p14="http://schemas.microsoft.com/office/powerpoint/2010/main" val="25689041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9F2DFC8-BAFF-43FF-A0EE-D9ACE1B5DEF2}"/>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Groupe 2">
            <a:extLst>
              <a:ext uri="{FF2B5EF4-FFF2-40B4-BE49-F238E27FC236}">
                <a16:creationId xmlns:a16="http://schemas.microsoft.com/office/drawing/2014/main" id="{959BC725-7102-4F46-A5B8-143CC19ADE42}"/>
              </a:ext>
            </a:extLst>
          </p:cNvPr>
          <p:cNvGrpSpPr/>
          <p:nvPr/>
        </p:nvGrpSpPr>
        <p:grpSpPr>
          <a:xfrm>
            <a:off x="1448789" y="1672487"/>
            <a:ext cx="2196936" cy="1384995"/>
            <a:chOff x="1448789" y="1672487"/>
            <a:chExt cx="2196936" cy="1384995"/>
          </a:xfrm>
        </p:grpSpPr>
        <p:sp>
          <p:nvSpPr>
            <p:cNvPr id="2" name="Rectangle 1">
              <a:extLst>
                <a:ext uri="{FF2B5EF4-FFF2-40B4-BE49-F238E27FC236}">
                  <a16:creationId xmlns:a16="http://schemas.microsoft.com/office/drawing/2014/main" id="{F45961E4-DBB9-46EA-96C3-ADE2E4A02FCD}"/>
                </a:ext>
              </a:extLst>
            </p:cNvPr>
            <p:cNvSpPr/>
            <p:nvPr/>
          </p:nvSpPr>
          <p:spPr>
            <a:xfrm>
              <a:off x="1448790" y="1672487"/>
              <a:ext cx="2196935" cy="27699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pPr algn="ctr"/>
              <a:r>
                <a:rPr lang="fr-FR" dirty="0" err="1">
                  <a:latin typeface="Courier New" panose="02070309020205020404" pitchFamily="49" charset="0"/>
                  <a:cs typeface="Courier New" panose="02070309020205020404" pitchFamily="49" charset="0"/>
                </a:rPr>
                <a:t>attack</a:t>
              </a:r>
              <a:endParaRPr lang="fr-FR" dirty="0">
                <a:latin typeface="Courier New" panose="02070309020205020404" pitchFamily="49" charset="0"/>
                <a:cs typeface="Courier New" panose="02070309020205020404" pitchFamily="49" charset="0"/>
              </a:endParaRPr>
            </a:p>
          </p:txBody>
        </p:sp>
        <p:sp>
          <p:nvSpPr>
            <p:cNvPr id="19" name="Rectangle 18">
              <a:extLst>
                <a:ext uri="{FF2B5EF4-FFF2-40B4-BE49-F238E27FC236}">
                  <a16:creationId xmlns:a16="http://schemas.microsoft.com/office/drawing/2014/main" id="{AE72622B-18E0-4E49-B01E-ED4273712209}"/>
                </a:ext>
              </a:extLst>
            </p:cNvPr>
            <p:cNvSpPr/>
            <p:nvPr/>
          </p:nvSpPr>
          <p:spPr>
            <a:xfrm>
              <a:off x="1448789" y="1949486"/>
              <a:ext cx="2196935" cy="11079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r>
                <a:rPr lang="fr-FR" u="sng" dirty="0">
                  <a:latin typeface="Courier New" panose="02070309020205020404" pitchFamily="49" charset="0"/>
                  <a:cs typeface="Courier New" panose="02070309020205020404" pitchFamily="49" charset="0"/>
                </a:rPr>
                <a:t>id</a:t>
              </a:r>
            </a:p>
            <a:p>
              <a:r>
                <a:rPr lang="fr-FR" dirty="0" err="1">
                  <a:latin typeface="Courier New" panose="02070309020205020404" pitchFamily="49" charset="0"/>
                  <a:cs typeface="Courier New" panose="02070309020205020404" pitchFamily="49" charset="0"/>
                </a:rPr>
                <a:t>name</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#type</a:t>
              </a:r>
            </a:p>
            <a:p>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generation</a:t>
              </a:r>
              <a:r>
                <a:rPr lang="fr-FR" dirty="0">
                  <a:latin typeface="Courier New" panose="02070309020205020404" pitchFamily="49" charset="0"/>
                  <a:cs typeface="Courier New" panose="02070309020205020404" pitchFamily="49" charset="0"/>
                </a:rPr>
                <a:t>)</a:t>
              </a:r>
            </a:p>
          </p:txBody>
        </p:sp>
      </p:grpSp>
      <p:grpSp>
        <p:nvGrpSpPr>
          <p:cNvPr id="22" name="Groupe 21">
            <a:extLst>
              <a:ext uri="{FF2B5EF4-FFF2-40B4-BE49-F238E27FC236}">
                <a16:creationId xmlns:a16="http://schemas.microsoft.com/office/drawing/2014/main" id="{EA509E8A-95FA-4CA8-AF5A-4F7BDFE48F47}"/>
              </a:ext>
            </a:extLst>
          </p:cNvPr>
          <p:cNvGrpSpPr/>
          <p:nvPr/>
        </p:nvGrpSpPr>
        <p:grpSpPr>
          <a:xfrm>
            <a:off x="4997532" y="1672487"/>
            <a:ext cx="2196936" cy="2215991"/>
            <a:chOff x="1448789" y="1672487"/>
            <a:chExt cx="2196936" cy="2215991"/>
          </a:xfrm>
        </p:grpSpPr>
        <p:sp>
          <p:nvSpPr>
            <p:cNvPr id="25" name="Rectangle 24">
              <a:extLst>
                <a:ext uri="{FF2B5EF4-FFF2-40B4-BE49-F238E27FC236}">
                  <a16:creationId xmlns:a16="http://schemas.microsoft.com/office/drawing/2014/main" id="{06F59F34-E8C5-4AED-AF4C-5CE6C6436805}"/>
                </a:ext>
              </a:extLst>
            </p:cNvPr>
            <p:cNvSpPr/>
            <p:nvPr/>
          </p:nvSpPr>
          <p:spPr>
            <a:xfrm>
              <a:off x="1448790" y="1672487"/>
              <a:ext cx="2196935" cy="27699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pPr algn="ctr"/>
              <a:r>
                <a:rPr lang="fr-FR" dirty="0" err="1">
                  <a:latin typeface="Courier New" panose="02070309020205020404" pitchFamily="49" charset="0"/>
                  <a:cs typeface="Courier New" panose="02070309020205020404" pitchFamily="49" charset="0"/>
                </a:rPr>
                <a:t>pokemon</a:t>
              </a:r>
              <a:endParaRPr lang="fr-FR" dirty="0">
                <a:latin typeface="Courier New" panose="02070309020205020404" pitchFamily="49" charset="0"/>
                <a:cs typeface="Courier New" panose="02070309020205020404" pitchFamily="49" charset="0"/>
              </a:endParaRPr>
            </a:p>
          </p:txBody>
        </p:sp>
        <p:sp>
          <p:nvSpPr>
            <p:cNvPr id="26" name="Rectangle 25">
              <a:extLst>
                <a:ext uri="{FF2B5EF4-FFF2-40B4-BE49-F238E27FC236}">
                  <a16:creationId xmlns:a16="http://schemas.microsoft.com/office/drawing/2014/main" id="{A99D702C-FD47-427C-AA2D-18631FBBE4AF}"/>
                </a:ext>
              </a:extLst>
            </p:cNvPr>
            <p:cNvSpPr/>
            <p:nvPr/>
          </p:nvSpPr>
          <p:spPr>
            <a:xfrm>
              <a:off x="1448789" y="1949486"/>
              <a:ext cx="2196935" cy="1938992"/>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r>
                <a:rPr lang="fr-FR" u="sng" dirty="0">
                  <a:latin typeface="Courier New" panose="02070309020205020404" pitchFamily="49" charset="0"/>
                  <a:cs typeface="Courier New" panose="02070309020205020404" pitchFamily="49" charset="0"/>
                </a:rPr>
                <a:t>id</a:t>
              </a:r>
            </a:p>
            <a:p>
              <a:r>
                <a:rPr lang="fr-FR" dirty="0" err="1">
                  <a:latin typeface="Courier New" panose="02070309020205020404" pitchFamily="49" charset="0"/>
                  <a:cs typeface="Courier New" panose="02070309020205020404" pitchFamily="49" charset="0"/>
                </a:rPr>
                <a:t>name</a:t>
              </a:r>
              <a:endParaRPr lang="fr-FR" dirty="0">
                <a:latin typeface="Courier New" panose="02070309020205020404" pitchFamily="49" charset="0"/>
                <a:cs typeface="Courier New" panose="02070309020205020404" pitchFamily="49" charset="0"/>
              </a:endParaRPr>
            </a:p>
            <a:p>
              <a:r>
                <a:rPr lang="fr-FR" dirty="0" err="1">
                  <a:latin typeface="Courier New" panose="02070309020205020404" pitchFamily="49" charset="0"/>
                  <a:cs typeface="Courier New" panose="02070309020205020404" pitchFamily="49" charset="0"/>
                </a:rPr>
                <a:t>level</a:t>
              </a:r>
              <a:endParaRPr lang="fr-FR" dirty="0">
                <a:latin typeface="Courier New" panose="02070309020205020404" pitchFamily="49" charset="0"/>
                <a:cs typeface="Courier New" panose="02070309020205020404" pitchFamily="49" charset="0"/>
              </a:endParaRPr>
            </a:p>
            <a:p>
              <a:r>
                <a:rPr lang="fr-FR" dirty="0" err="1">
                  <a:latin typeface="Courier New" panose="02070309020205020404" pitchFamily="49" charset="0"/>
                  <a:cs typeface="Courier New" panose="02070309020205020404" pitchFamily="49" charset="0"/>
                </a:rPr>
                <a:t>health</a:t>
              </a:r>
              <a:endParaRPr lang="fr-FR" dirty="0">
                <a:latin typeface="Courier New" panose="02070309020205020404" pitchFamily="49" charset="0"/>
                <a:cs typeface="Courier New" panose="02070309020205020404" pitchFamily="49" charset="0"/>
              </a:endParaRPr>
            </a:p>
            <a:p>
              <a:r>
                <a:rPr lang="fr-FR" dirty="0">
                  <a:latin typeface="Courier New" panose="02070309020205020404" pitchFamily="49" charset="0"/>
                  <a:cs typeface="Courier New" panose="02070309020205020404" pitchFamily="49" charset="0"/>
                </a:rPr>
                <a:t>#type1</a:t>
              </a:r>
            </a:p>
            <a:p>
              <a:r>
                <a:rPr lang="fr-FR" dirty="0">
                  <a:latin typeface="Courier New" panose="02070309020205020404" pitchFamily="49" charset="0"/>
                  <a:cs typeface="Courier New" panose="02070309020205020404" pitchFamily="49" charset="0"/>
                </a:rPr>
                <a:t>#type2</a:t>
              </a:r>
            </a:p>
            <a:p>
              <a:r>
                <a:rPr lang="fr-FR" dirty="0">
                  <a:latin typeface="Courier New" panose="02070309020205020404" pitchFamily="49" charset="0"/>
                  <a:cs typeface="Courier New" panose="02070309020205020404" pitchFamily="49" charset="0"/>
                </a:rPr>
                <a:t>#trainer</a:t>
              </a:r>
            </a:p>
          </p:txBody>
        </p:sp>
      </p:grpSp>
      <p:grpSp>
        <p:nvGrpSpPr>
          <p:cNvPr id="27" name="Groupe 26">
            <a:extLst>
              <a:ext uri="{FF2B5EF4-FFF2-40B4-BE49-F238E27FC236}">
                <a16:creationId xmlns:a16="http://schemas.microsoft.com/office/drawing/2014/main" id="{8F6924FB-A20A-4492-B1EE-263CFA1216FC}"/>
              </a:ext>
            </a:extLst>
          </p:cNvPr>
          <p:cNvGrpSpPr/>
          <p:nvPr/>
        </p:nvGrpSpPr>
        <p:grpSpPr>
          <a:xfrm>
            <a:off x="8643256" y="1672487"/>
            <a:ext cx="2196935" cy="1384995"/>
            <a:chOff x="1448790" y="1672487"/>
            <a:chExt cx="2196935" cy="1384995"/>
          </a:xfrm>
        </p:grpSpPr>
        <p:sp>
          <p:nvSpPr>
            <p:cNvPr id="31" name="Rectangle 30">
              <a:extLst>
                <a:ext uri="{FF2B5EF4-FFF2-40B4-BE49-F238E27FC236}">
                  <a16:creationId xmlns:a16="http://schemas.microsoft.com/office/drawing/2014/main" id="{763E9658-B6D1-4423-88EA-B51FBE263059}"/>
                </a:ext>
              </a:extLst>
            </p:cNvPr>
            <p:cNvSpPr/>
            <p:nvPr/>
          </p:nvSpPr>
          <p:spPr>
            <a:xfrm>
              <a:off x="1448790" y="1672487"/>
              <a:ext cx="2196935" cy="27699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pPr algn="ctr"/>
              <a:r>
                <a:rPr lang="fr-FR" dirty="0">
                  <a:latin typeface="Courier New" panose="02070309020205020404" pitchFamily="49" charset="0"/>
                  <a:cs typeface="Courier New" panose="02070309020205020404" pitchFamily="49" charset="0"/>
                </a:rPr>
                <a:t>trainer</a:t>
              </a:r>
            </a:p>
          </p:txBody>
        </p:sp>
        <p:sp>
          <p:nvSpPr>
            <p:cNvPr id="32" name="Rectangle 31">
              <a:extLst>
                <a:ext uri="{FF2B5EF4-FFF2-40B4-BE49-F238E27FC236}">
                  <a16:creationId xmlns:a16="http://schemas.microsoft.com/office/drawing/2014/main" id="{84C00EB8-E076-47B2-B35B-1A8A7D0A9233}"/>
                </a:ext>
              </a:extLst>
            </p:cNvPr>
            <p:cNvSpPr/>
            <p:nvPr/>
          </p:nvSpPr>
          <p:spPr>
            <a:xfrm>
              <a:off x="1448790" y="1949486"/>
              <a:ext cx="2196935" cy="11079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r>
                <a:rPr lang="fr-FR" u="sng" dirty="0">
                  <a:latin typeface="Courier New" panose="02070309020205020404" pitchFamily="49" charset="0"/>
                  <a:cs typeface="Courier New" panose="02070309020205020404" pitchFamily="49" charset="0"/>
                </a:rPr>
                <a:t>id</a:t>
              </a:r>
            </a:p>
            <a:p>
              <a:r>
                <a:rPr lang="fr-FR" dirty="0">
                  <a:latin typeface="Courier New" panose="02070309020205020404" pitchFamily="49" charset="0"/>
                  <a:cs typeface="Courier New" panose="02070309020205020404" pitchFamily="49" charset="0"/>
                </a:rPr>
                <a:t>Name</a:t>
              </a:r>
            </a:p>
            <a:p>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age</a:t>
              </a:r>
              <a:r>
                <a:rPr lang="fr-FR" dirty="0">
                  <a:latin typeface="Courier New" panose="02070309020205020404" pitchFamily="49" charset="0"/>
                  <a:cs typeface="Courier New" panose="02070309020205020404" pitchFamily="49" charset="0"/>
                </a:rPr>
                <a:t>)</a:t>
              </a:r>
            </a:p>
            <a:p>
              <a:r>
                <a:rPr lang="fr-FR" dirty="0">
                  <a:latin typeface="Courier New" panose="02070309020205020404" pitchFamily="49" charset="0"/>
                  <a:cs typeface="Courier New" panose="02070309020205020404" pitchFamily="49" charset="0"/>
                </a:rPr>
                <a:t>(</a:t>
              </a:r>
              <a:r>
                <a:rPr lang="fr-FR" dirty="0" err="1">
                  <a:latin typeface="Courier New" panose="02070309020205020404" pitchFamily="49" charset="0"/>
                  <a:cs typeface="Courier New" panose="02070309020205020404" pitchFamily="49" charset="0"/>
                </a:rPr>
                <a:t>region</a:t>
              </a:r>
              <a:r>
                <a:rPr lang="fr-FR" dirty="0">
                  <a:latin typeface="Courier New" panose="02070309020205020404" pitchFamily="49" charset="0"/>
                  <a:cs typeface="Courier New" panose="02070309020205020404" pitchFamily="49" charset="0"/>
                </a:rPr>
                <a:t>)</a:t>
              </a:r>
            </a:p>
          </p:txBody>
        </p:sp>
      </p:grpSp>
      <p:grpSp>
        <p:nvGrpSpPr>
          <p:cNvPr id="33" name="Groupe 32">
            <a:extLst>
              <a:ext uri="{FF2B5EF4-FFF2-40B4-BE49-F238E27FC236}">
                <a16:creationId xmlns:a16="http://schemas.microsoft.com/office/drawing/2014/main" id="{A101E37B-C4E3-4CFF-87F1-2110162FCE80}"/>
              </a:ext>
            </a:extLst>
          </p:cNvPr>
          <p:cNvGrpSpPr/>
          <p:nvPr/>
        </p:nvGrpSpPr>
        <p:grpSpPr>
          <a:xfrm>
            <a:off x="1448788" y="4852589"/>
            <a:ext cx="2196935" cy="1119872"/>
            <a:chOff x="1448790" y="1672487"/>
            <a:chExt cx="2196935" cy="1119872"/>
          </a:xfrm>
        </p:grpSpPr>
        <p:sp>
          <p:nvSpPr>
            <p:cNvPr id="37" name="Rectangle 36">
              <a:extLst>
                <a:ext uri="{FF2B5EF4-FFF2-40B4-BE49-F238E27FC236}">
                  <a16:creationId xmlns:a16="http://schemas.microsoft.com/office/drawing/2014/main" id="{75256555-BC2D-436D-91E0-421C9DAE20EC}"/>
                </a:ext>
              </a:extLst>
            </p:cNvPr>
            <p:cNvSpPr/>
            <p:nvPr/>
          </p:nvSpPr>
          <p:spPr>
            <a:xfrm>
              <a:off x="1448790" y="1672487"/>
              <a:ext cx="2196935" cy="276999"/>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pPr algn="ctr"/>
              <a:r>
                <a:rPr lang="fr-FR" dirty="0">
                  <a:latin typeface="Courier New" panose="02070309020205020404" pitchFamily="49" charset="0"/>
                  <a:cs typeface="Courier New" panose="02070309020205020404" pitchFamily="49" charset="0"/>
                </a:rPr>
                <a:t>type</a:t>
              </a:r>
            </a:p>
          </p:txBody>
        </p:sp>
        <p:sp>
          <p:nvSpPr>
            <p:cNvPr id="38" name="Rectangle 37">
              <a:extLst>
                <a:ext uri="{FF2B5EF4-FFF2-40B4-BE49-F238E27FC236}">
                  <a16:creationId xmlns:a16="http://schemas.microsoft.com/office/drawing/2014/main" id="{89EB1B0A-66E5-4BC1-AF35-45C424D565E0}"/>
                </a:ext>
              </a:extLst>
            </p:cNvPr>
            <p:cNvSpPr/>
            <p:nvPr/>
          </p:nvSpPr>
          <p:spPr>
            <a:xfrm>
              <a:off x="1448790" y="1961362"/>
              <a:ext cx="2196935" cy="830997"/>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ctr">
              <a:spAutoFit/>
            </a:bodyPr>
            <a:lstStyle/>
            <a:p>
              <a:r>
                <a:rPr lang="fr-FR" u="sng" dirty="0">
                  <a:latin typeface="Courier New" panose="02070309020205020404" pitchFamily="49" charset="0"/>
                  <a:cs typeface="Courier New" panose="02070309020205020404" pitchFamily="49" charset="0"/>
                </a:rPr>
                <a:t>id</a:t>
              </a:r>
            </a:p>
            <a:p>
              <a:r>
                <a:rPr lang="fr-FR" dirty="0" err="1">
                  <a:latin typeface="Courier New" panose="02070309020205020404" pitchFamily="49" charset="0"/>
                  <a:cs typeface="Courier New" panose="02070309020205020404" pitchFamily="49" charset="0"/>
                </a:rPr>
                <a:t>name</a:t>
              </a:r>
              <a:endParaRPr lang="fr-FR" dirty="0">
                <a:latin typeface="Courier New" panose="02070309020205020404" pitchFamily="49" charset="0"/>
                <a:cs typeface="Courier New" panose="02070309020205020404" pitchFamily="49" charset="0"/>
              </a:endParaRPr>
            </a:p>
            <a:p>
              <a:endParaRPr lang="fr-FR" dirty="0">
                <a:latin typeface="Courier New" panose="02070309020205020404" pitchFamily="49" charset="0"/>
                <a:cs typeface="Courier New" panose="02070309020205020404" pitchFamily="49" charset="0"/>
              </a:endParaRPr>
            </a:p>
          </p:txBody>
        </p:sp>
      </p:grpSp>
      <p:cxnSp>
        <p:nvCxnSpPr>
          <p:cNvPr id="5" name="Connecteur : en angle 4">
            <a:extLst>
              <a:ext uri="{FF2B5EF4-FFF2-40B4-BE49-F238E27FC236}">
                <a16:creationId xmlns:a16="http://schemas.microsoft.com/office/drawing/2014/main" id="{5972D124-CC12-4A4E-BAC1-75116CE83620}"/>
              </a:ext>
            </a:extLst>
          </p:cNvPr>
          <p:cNvCxnSpPr>
            <a:stCxn id="37" idx="0"/>
            <a:endCxn id="19" idx="2"/>
          </p:cNvCxnSpPr>
          <p:nvPr/>
        </p:nvCxnSpPr>
        <p:spPr>
          <a:xfrm rot="5400000" flipH="1" flipV="1">
            <a:off x="1649703" y="3955036"/>
            <a:ext cx="1795107" cy="1"/>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6" name="ZoneTexte 5">
            <a:extLst>
              <a:ext uri="{FF2B5EF4-FFF2-40B4-BE49-F238E27FC236}">
                <a16:creationId xmlns:a16="http://schemas.microsoft.com/office/drawing/2014/main" id="{6B302D30-666C-4D42-B6FD-9C3DDD0343C9}"/>
              </a:ext>
            </a:extLst>
          </p:cNvPr>
          <p:cNvSpPr txBox="1"/>
          <p:nvPr/>
        </p:nvSpPr>
        <p:spPr>
          <a:xfrm>
            <a:off x="2547255" y="4563714"/>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1</a:t>
            </a:r>
          </a:p>
        </p:txBody>
      </p:sp>
      <p:sp>
        <p:nvSpPr>
          <p:cNvPr id="39" name="ZoneTexte 38">
            <a:extLst>
              <a:ext uri="{FF2B5EF4-FFF2-40B4-BE49-F238E27FC236}">
                <a16:creationId xmlns:a16="http://schemas.microsoft.com/office/drawing/2014/main" id="{AF14AD74-2218-43A5-8B93-E31BBC0AEC70}"/>
              </a:ext>
            </a:extLst>
          </p:cNvPr>
          <p:cNvSpPr txBox="1"/>
          <p:nvPr/>
        </p:nvSpPr>
        <p:spPr>
          <a:xfrm>
            <a:off x="2547255" y="3057482"/>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1</a:t>
            </a:r>
          </a:p>
        </p:txBody>
      </p:sp>
      <p:cxnSp>
        <p:nvCxnSpPr>
          <p:cNvPr id="8" name="Connecteur : en angle 7">
            <a:extLst>
              <a:ext uri="{FF2B5EF4-FFF2-40B4-BE49-F238E27FC236}">
                <a16:creationId xmlns:a16="http://schemas.microsoft.com/office/drawing/2014/main" id="{27668DF7-3029-4993-A12B-3E2D8D2689B9}"/>
              </a:ext>
            </a:extLst>
          </p:cNvPr>
          <p:cNvCxnSpPr>
            <a:cxnSpLocks/>
            <a:stCxn id="38" idx="3"/>
            <a:endCxn id="26" idx="2"/>
          </p:cNvCxnSpPr>
          <p:nvPr/>
        </p:nvCxnSpPr>
        <p:spPr>
          <a:xfrm flipV="1">
            <a:off x="3645723" y="3888478"/>
            <a:ext cx="2450277" cy="166848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 en angle 13">
            <a:extLst>
              <a:ext uri="{FF2B5EF4-FFF2-40B4-BE49-F238E27FC236}">
                <a16:creationId xmlns:a16="http://schemas.microsoft.com/office/drawing/2014/main" id="{0D1D51AC-8AE8-4FBD-B4BC-073D54319A79}"/>
              </a:ext>
            </a:extLst>
          </p:cNvPr>
          <p:cNvCxnSpPr>
            <a:stCxn id="32" idx="1"/>
            <a:endCxn id="26" idx="3"/>
          </p:cNvCxnSpPr>
          <p:nvPr/>
        </p:nvCxnSpPr>
        <p:spPr>
          <a:xfrm rot="10800000" flipV="1">
            <a:off x="7194468" y="2503484"/>
            <a:ext cx="1448789" cy="415498"/>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16" name="Connecteur : en angle 15">
            <a:extLst>
              <a:ext uri="{FF2B5EF4-FFF2-40B4-BE49-F238E27FC236}">
                <a16:creationId xmlns:a16="http://schemas.microsoft.com/office/drawing/2014/main" id="{E6CC0BEC-BFEF-4EEE-BFD3-105922D526E3}"/>
              </a:ext>
            </a:extLst>
          </p:cNvPr>
          <p:cNvCxnSpPr>
            <a:cxnSpLocks/>
            <a:stCxn id="25" idx="3"/>
            <a:endCxn id="25" idx="0"/>
          </p:cNvCxnSpPr>
          <p:nvPr/>
        </p:nvCxnSpPr>
        <p:spPr>
          <a:xfrm flipH="1" flipV="1">
            <a:off x="6096001" y="1672487"/>
            <a:ext cx="1098467" cy="138500"/>
          </a:xfrm>
          <a:prstGeom prst="bentConnector4">
            <a:avLst>
              <a:gd name="adj1" fmla="val -20811"/>
              <a:gd name="adj2" fmla="val 26505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eur : en angle 40">
            <a:extLst>
              <a:ext uri="{FF2B5EF4-FFF2-40B4-BE49-F238E27FC236}">
                <a16:creationId xmlns:a16="http://schemas.microsoft.com/office/drawing/2014/main" id="{1F7383CE-FA65-49E9-BAF2-8606D9FC69CE}"/>
              </a:ext>
            </a:extLst>
          </p:cNvPr>
          <p:cNvCxnSpPr>
            <a:cxnSpLocks/>
            <a:stCxn id="19" idx="3"/>
          </p:cNvCxnSpPr>
          <p:nvPr/>
        </p:nvCxnSpPr>
        <p:spPr>
          <a:xfrm>
            <a:off x="3645724" y="2503484"/>
            <a:ext cx="1351807" cy="410113"/>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5" name="ZoneTexte 54">
            <a:extLst>
              <a:ext uri="{FF2B5EF4-FFF2-40B4-BE49-F238E27FC236}">
                <a16:creationId xmlns:a16="http://schemas.microsoft.com/office/drawing/2014/main" id="{161A964B-3A13-47DC-B6C1-2C153EC95706}"/>
              </a:ext>
            </a:extLst>
          </p:cNvPr>
          <p:cNvSpPr txBox="1"/>
          <p:nvPr/>
        </p:nvSpPr>
        <p:spPr>
          <a:xfrm>
            <a:off x="6095999" y="3898972"/>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2</a:t>
            </a:r>
          </a:p>
        </p:txBody>
      </p:sp>
      <p:sp>
        <p:nvSpPr>
          <p:cNvPr id="56" name="ZoneTexte 55">
            <a:extLst>
              <a:ext uri="{FF2B5EF4-FFF2-40B4-BE49-F238E27FC236}">
                <a16:creationId xmlns:a16="http://schemas.microsoft.com/office/drawing/2014/main" id="{B15DB4B2-542A-4ED9-A0BE-59405ECED74B}"/>
              </a:ext>
            </a:extLst>
          </p:cNvPr>
          <p:cNvSpPr txBox="1"/>
          <p:nvPr/>
        </p:nvSpPr>
        <p:spPr>
          <a:xfrm>
            <a:off x="3645723" y="5278581"/>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1</a:t>
            </a:r>
          </a:p>
        </p:txBody>
      </p:sp>
      <p:sp>
        <p:nvSpPr>
          <p:cNvPr id="57" name="ZoneTexte 56">
            <a:extLst>
              <a:ext uri="{FF2B5EF4-FFF2-40B4-BE49-F238E27FC236}">
                <a16:creationId xmlns:a16="http://schemas.microsoft.com/office/drawing/2014/main" id="{582CC4AD-FC63-4F22-B952-C75E0BE7CF76}"/>
              </a:ext>
            </a:extLst>
          </p:cNvPr>
          <p:cNvSpPr txBox="1"/>
          <p:nvPr/>
        </p:nvSpPr>
        <p:spPr>
          <a:xfrm>
            <a:off x="3639948" y="2225102"/>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1</a:t>
            </a:r>
          </a:p>
        </p:txBody>
      </p:sp>
      <p:sp>
        <p:nvSpPr>
          <p:cNvPr id="58" name="ZoneTexte 57">
            <a:extLst>
              <a:ext uri="{FF2B5EF4-FFF2-40B4-BE49-F238E27FC236}">
                <a16:creationId xmlns:a16="http://schemas.microsoft.com/office/drawing/2014/main" id="{411AB18C-9017-4C9C-8956-752A2F7DD731}"/>
              </a:ext>
            </a:extLst>
          </p:cNvPr>
          <p:cNvSpPr txBox="1"/>
          <p:nvPr/>
        </p:nvSpPr>
        <p:spPr>
          <a:xfrm>
            <a:off x="4364342" y="2924367"/>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a:t>
            </a:r>
          </a:p>
        </p:txBody>
      </p:sp>
      <p:sp>
        <p:nvSpPr>
          <p:cNvPr id="59" name="ZoneTexte 58">
            <a:extLst>
              <a:ext uri="{FF2B5EF4-FFF2-40B4-BE49-F238E27FC236}">
                <a16:creationId xmlns:a16="http://schemas.microsoft.com/office/drawing/2014/main" id="{22B72A3A-16C1-4675-B5C3-C49E53A40FE3}"/>
              </a:ext>
            </a:extLst>
          </p:cNvPr>
          <p:cNvSpPr txBox="1"/>
          <p:nvPr/>
        </p:nvSpPr>
        <p:spPr>
          <a:xfrm>
            <a:off x="7194467" y="2924367"/>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0..1</a:t>
            </a:r>
          </a:p>
        </p:txBody>
      </p:sp>
      <p:sp>
        <p:nvSpPr>
          <p:cNvPr id="60" name="ZoneTexte 59">
            <a:extLst>
              <a:ext uri="{FF2B5EF4-FFF2-40B4-BE49-F238E27FC236}">
                <a16:creationId xmlns:a16="http://schemas.microsoft.com/office/drawing/2014/main" id="{7FDA5A2D-9159-4A3D-9327-A73A7C20377C}"/>
              </a:ext>
            </a:extLst>
          </p:cNvPr>
          <p:cNvSpPr txBox="1"/>
          <p:nvPr/>
        </p:nvSpPr>
        <p:spPr>
          <a:xfrm>
            <a:off x="8000251" y="2225101"/>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0..*</a:t>
            </a:r>
          </a:p>
        </p:txBody>
      </p:sp>
      <p:sp>
        <p:nvSpPr>
          <p:cNvPr id="61" name="ZoneTexte 60">
            <a:extLst>
              <a:ext uri="{FF2B5EF4-FFF2-40B4-BE49-F238E27FC236}">
                <a16:creationId xmlns:a16="http://schemas.microsoft.com/office/drawing/2014/main" id="{55B1BAAA-3856-4C94-8D4B-0D8C0C3C8BE0}"/>
              </a:ext>
            </a:extLst>
          </p:cNvPr>
          <p:cNvSpPr txBox="1"/>
          <p:nvPr/>
        </p:nvSpPr>
        <p:spPr>
          <a:xfrm>
            <a:off x="7194467" y="1810986"/>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0..*</a:t>
            </a:r>
          </a:p>
        </p:txBody>
      </p:sp>
      <p:sp>
        <p:nvSpPr>
          <p:cNvPr id="62" name="ZoneTexte 61">
            <a:extLst>
              <a:ext uri="{FF2B5EF4-FFF2-40B4-BE49-F238E27FC236}">
                <a16:creationId xmlns:a16="http://schemas.microsoft.com/office/drawing/2014/main" id="{97E69B21-4E71-47E5-A3B1-5270FCBB2C1A}"/>
              </a:ext>
            </a:extLst>
          </p:cNvPr>
          <p:cNvSpPr txBox="1"/>
          <p:nvPr/>
        </p:nvSpPr>
        <p:spPr>
          <a:xfrm>
            <a:off x="5462810" y="1395488"/>
            <a:ext cx="633189" cy="276999"/>
          </a:xfrm>
          <a:prstGeom prst="rect">
            <a:avLst/>
          </a:prstGeom>
          <a:noFill/>
          <a:ln>
            <a:noFill/>
          </a:ln>
        </p:spPr>
        <p:txBody>
          <a:bodyPr wrap="square" lIns="0" tIns="0" rIns="0" bIns="0" rtlCol="0">
            <a:spAutoFit/>
          </a:bodyPr>
          <a:lstStyle/>
          <a:p>
            <a:pPr algn="ctr"/>
            <a:r>
              <a:rPr lang="fr-FR" dirty="0">
                <a:latin typeface="Courier New" panose="02070309020205020404" pitchFamily="49" charset="0"/>
                <a:cs typeface="Courier New" panose="02070309020205020404" pitchFamily="49" charset="0"/>
              </a:rPr>
              <a:t>1</a:t>
            </a:r>
          </a:p>
        </p:txBody>
      </p:sp>
      <p:sp>
        <p:nvSpPr>
          <p:cNvPr id="63" name="ZoneTexte 62">
            <a:extLst>
              <a:ext uri="{FF2B5EF4-FFF2-40B4-BE49-F238E27FC236}">
                <a16:creationId xmlns:a16="http://schemas.microsoft.com/office/drawing/2014/main" id="{747D5EC1-AA76-41A3-8668-4C50AA3FC789}"/>
              </a:ext>
            </a:extLst>
          </p:cNvPr>
          <p:cNvSpPr txBox="1"/>
          <p:nvPr/>
        </p:nvSpPr>
        <p:spPr>
          <a:xfrm>
            <a:off x="6095998" y="1185046"/>
            <a:ext cx="1415063" cy="276999"/>
          </a:xfrm>
          <a:prstGeom prst="rect">
            <a:avLst/>
          </a:prstGeom>
          <a:noFill/>
          <a:ln>
            <a:noFill/>
          </a:ln>
        </p:spPr>
        <p:txBody>
          <a:bodyPr wrap="square" lIns="0" tIns="0" rIns="0" bIns="0" rtlCol="0">
            <a:spAutoFit/>
          </a:bodyPr>
          <a:lstStyle/>
          <a:p>
            <a:pPr algn="ctr"/>
            <a:r>
              <a:rPr lang="fr-FR" dirty="0" err="1">
                <a:latin typeface="Courier New" panose="02070309020205020404" pitchFamily="49" charset="0"/>
                <a:cs typeface="Courier New" panose="02070309020205020404" pitchFamily="49" charset="0"/>
              </a:rPr>
              <a:t>evolutions</a:t>
            </a:r>
            <a:endParaRPr lang="fr-FR" dirty="0">
              <a:latin typeface="Courier New" panose="02070309020205020404" pitchFamily="49" charset="0"/>
              <a:cs typeface="Courier New" panose="02070309020205020404" pitchFamily="49" charset="0"/>
            </a:endParaRPr>
          </a:p>
        </p:txBody>
      </p:sp>
      <p:sp>
        <p:nvSpPr>
          <p:cNvPr id="65" name="文本框 6">
            <a:extLst>
              <a:ext uri="{FF2B5EF4-FFF2-40B4-BE49-F238E27FC236}">
                <a16:creationId xmlns:a16="http://schemas.microsoft.com/office/drawing/2014/main" id="{96BCBC04-7EC4-46FB-A956-6F1C501F9151}"/>
              </a:ext>
            </a:extLst>
          </p:cNvPr>
          <p:cNvSpPr txBox="1"/>
          <p:nvPr/>
        </p:nvSpPr>
        <p:spPr>
          <a:xfrm>
            <a:off x="3679770" y="449940"/>
            <a:ext cx="4832460" cy="584775"/>
          </a:xfrm>
          <a:prstGeom prst="rect">
            <a:avLst/>
          </a:prstGeom>
          <a:noFill/>
        </p:spPr>
        <p:txBody>
          <a:bodyPr wrap="square" rtlCol="0">
            <a:spAutoFit/>
          </a:bodyPr>
          <a:lstStyle/>
          <a:p>
            <a:pPr algn="ctr"/>
            <a:r>
              <a:rPr lang="en-US" altLang="zh-CN" sz="3200" b="1" dirty="0">
                <a:latin typeface="Comic Sans MS" panose="030F0702030302020204" pitchFamily="66" charset="0"/>
              </a:rPr>
              <a:t>IA:MCD</a:t>
            </a:r>
            <a:endParaRPr lang="zh-CN" altLang="en-US" sz="3200" b="1" dirty="0">
              <a:latin typeface="Comic Sans MS" panose="030F0702030302020204" pitchFamily="66" charset="0"/>
            </a:endParaRPr>
          </a:p>
        </p:txBody>
      </p:sp>
    </p:spTree>
    <p:extLst>
      <p:ext uri="{BB962C8B-B14F-4D97-AF65-F5344CB8AC3E}">
        <p14:creationId xmlns:p14="http://schemas.microsoft.com/office/powerpoint/2010/main" val="58670576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107019E-2087-4FB9-9817-EECE0125D4EE}"/>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E3DD8FE2-DA1B-4714-A0FB-E884E227FDA7}"/>
              </a:ext>
            </a:extLst>
          </p:cNvPr>
          <p:cNvGrpSpPr/>
          <p:nvPr/>
        </p:nvGrpSpPr>
        <p:grpSpPr>
          <a:xfrm>
            <a:off x="3652403" y="2330225"/>
            <a:ext cx="4887194" cy="3678350"/>
            <a:chOff x="3625036" y="1633538"/>
            <a:chExt cx="4887194" cy="3678350"/>
          </a:xfrm>
        </p:grpSpPr>
        <p:sp>
          <p:nvSpPr>
            <p:cNvPr id="6" name="矩形: 圆角 5">
              <a:extLst>
                <a:ext uri="{FF2B5EF4-FFF2-40B4-BE49-F238E27FC236}">
                  <a16:creationId xmlns:a16="http://schemas.microsoft.com/office/drawing/2014/main" id="{B2C5B513-9B12-44E0-B8D2-89499DD2E745}"/>
                </a:ext>
              </a:extLst>
            </p:cNvPr>
            <p:cNvSpPr/>
            <p:nvPr/>
          </p:nvSpPr>
          <p:spPr>
            <a:xfrm>
              <a:off x="3625036" y="4383314"/>
              <a:ext cx="4720678" cy="928574"/>
            </a:xfrm>
            <a:custGeom>
              <a:avLst/>
              <a:gdLst>
                <a:gd name="connsiteX0" fmla="*/ 0 w 4572002"/>
                <a:gd name="connsiteY0" fmla="*/ 159604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0 w 4572002"/>
                <a:gd name="connsiteY8" fmla="*/ 159604 h 957603"/>
                <a:gd name="connsiteX0" fmla="*/ 87086 w 4572002"/>
                <a:gd name="connsiteY0" fmla="*/ 145089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87086 w 4572002"/>
                <a:gd name="connsiteY8" fmla="*/ 145089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348290 w 4572002"/>
                <a:gd name="connsiteY6" fmla="*/ 914060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2293259 w 4572002"/>
                <a:gd name="connsiteY6" fmla="*/ 856343 h 957603"/>
                <a:gd name="connsiteX7" fmla="*/ 348290 w 4572002"/>
                <a:gd name="connsiteY7" fmla="*/ 914060 h 957603"/>
                <a:gd name="connsiteX8" fmla="*/ 0 w 4572002"/>
                <a:gd name="connsiteY8" fmla="*/ 797999 h 957603"/>
                <a:gd name="connsiteX9" fmla="*/ 29029 w 4572002"/>
                <a:gd name="connsiteY9" fmla="*/ 130575 h 957603"/>
                <a:gd name="connsiteX0" fmla="*/ 29029 w 4572002"/>
                <a:gd name="connsiteY0" fmla="*/ 130575 h 928574"/>
                <a:gd name="connsiteX1" fmla="*/ 159604 w 4572002"/>
                <a:gd name="connsiteY1" fmla="*/ 0 h 928574"/>
                <a:gd name="connsiteX2" fmla="*/ 4412398 w 4572002"/>
                <a:gd name="connsiteY2" fmla="*/ 0 h 928574"/>
                <a:gd name="connsiteX3" fmla="*/ 4572002 w 4572002"/>
                <a:gd name="connsiteY3" fmla="*/ 159604 h 928574"/>
                <a:gd name="connsiteX4" fmla="*/ 4572002 w 4572002"/>
                <a:gd name="connsiteY4" fmla="*/ 797999 h 928574"/>
                <a:gd name="connsiteX5" fmla="*/ 4383370 w 4572002"/>
                <a:gd name="connsiteY5" fmla="*/ 928574 h 928574"/>
                <a:gd name="connsiteX6" fmla="*/ 2293259 w 4572002"/>
                <a:gd name="connsiteY6" fmla="*/ 856343 h 928574"/>
                <a:gd name="connsiteX7" fmla="*/ 348290 w 4572002"/>
                <a:gd name="connsiteY7" fmla="*/ 914060 h 928574"/>
                <a:gd name="connsiteX8" fmla="*/ 0 w 4572002"/>
                <a:gd name="connsiteY8" fmla="*/ 797999 h 928574"/>
                <a:gd name="connsiteX9" fmla="*/ 29029 w 4572002"/>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96537 w 4639510"/>
                <a:gd name="connsiteY0" fmla="*/ 130575 h 928574"/>
                <a:gd name="connsiteX1" fmla="*/ 227112 w 4639510"/>
                <a:gd name="connsiteY1" fmla="*/ 0 h 928574"/>
                <a:gd name="connsiteX2" fmla="*/ 4479906 w 4639510"/>
                <a:gd name="connsiteY2" fmla="*/ 0 h 928574"/>
                <a:gd name="connsiteX3" fmla="*/ 4639510 w 4639510"/>
                <a:gd name="connsiteY3" fmla="*/ 159604 h 928574"/>
                <a:gd name="connsiteX4" fmla="*/ 4639510 w 4639510"/>
                <a:gd name="connsiteY4" fmla="*/ 797999 h 928574"/>
                <a:gd name="connsiteX5" fmla="*/ 4450878 w 4639510"/>
                <a:gd name="connsiteY5" fmla="*/ 928574 h 928574"/>
                <a:gd name="connsiteX6" fmla="*/ 2360767 w 4639510"/>
                <a:gd name="connsiteY6" fmla="*/ 856343 h 928574"/>
                <a:gd name="connsiteX7" fmla="*/ 415798 w 4639510"/>
                <a:gd name="connsiteY7" fmla="*/ 914060 h 928574"/>
                <a:gd name="connsiteX8" fmla="*/ 25175 w 4639510"/>
                <a:gd name="connsiteY8" fmla="*/ 783484 h 928574"/>
                <a:gd name="connsiteX9" fmla="*/ 96537 w 4639510"/>
                <a:gd name="connsiteY9" fmla="*/ 130575 h 928574"/>
                <a:gd name="connsiteX0" fmla="*/ 49035 w 4592008"/>
                <a:gd name="connsiteY0" fmla="*/ 130575 h 928574"/>
                <a:gd name="connsiteX1" fmla="*/ 179610 w 4592008"/>
                <a:gd name="connsiteY1" fmla="*/ 0 h 928574"/>
                <a:gd name="connsiteX2" fmla="*/ 4432404 w 4592008"/>
                <a:gd name="connsiteY2" fmla="*/ 0 h 928574"/>
                <a:gd name="connsiteX3" fmla="*/ 4592008 w 4592008"/>
                <a:gd name="connsiteY3" fmla="*/ 159604 h 928574"/>
                <a:gd name="connsiteX4" fmla="*/ 4592008 w 4592008"/>
                <a:gd name="connsiteY4" fmla="*/ 797999 h 928574"/>
                <a:gd name="connsiteX5" fmla="*/ 4403376 w 4592008"/>
                <a:gd name="connsiteY5" fmla="*/ 928574 h 928574"/>
                <a:gd name="connsiteX6" fmla="*/ 2313265 w 4592008"/>
                <a:gd name="connsiteY6" fmla="*/ 856343 h 928574"/>
                <a:gd name="connsiteX7" fmla="*/ 368296 w 4592008"/>
                <a:gd name="connsiteY7" fmla="*/ 914060 h 928574"/>
                <a:gd name="connsiteX8" fmla="*/ 34117 w 4592008"/>
                <a:gd name="connsiteY8" fmla="*/ 783484 h 928574"/>
                <a:gd name="connsiteX9" fmla="*/ 49035 w 4592008"/>
                <a:gd name="connsiteY9" fmla="*/ 130575 h 928574"/>
                <a:gd name="connsiteX0" fmla="*/ 46575 w 4589548"/>
                <a:gd name="connsiteY0" fmla="*/ 130575 h 928574"/>
                <a:gd name="connsiteX1" fmla="*/ 177150 w 4589548"/>
                <a:gd name="connsiteY1" fmla="*/ 0 h 928574"/>
                <a:gd name="connsiteX2" fmla="*/ 4429944 w 4589548"/>
                <a:gd name="connsiteY2" fmla="*/ 0 h 928574"/>
                <a:gd name="connsiteX3" fmla="*/ 4589548 w 4589548"/>
                <a:gd name="connsiteY3" fmla="*/ 159604 h 928574"/>
                <a:gd name="connsiteX4" fmla="*/ 4589548 w 4589548"/>
                <a:gd name="connsiteY4" fmla="*/ 797999 h 928574"/>
                <a:gd name="connsiteX5" fmla="*/ 4400916 w 4589548"/>
                <a:gd name="connsiteY5" fmla="*/ 928574 h 928574"/>
                <a:gd name="connsiteX6" fmla="*/ 2310805 w 4589548"/>
                <a:gd name="connsiteY6" fmla="*/ 856343 h 928574"/>
                <a:gd name="connsiteX7" fmla="*/ 521059 w 4589548"/>
                <a:gd name="connsiteY7" fmla="*/ 899546 h 928574"/>
                <a:gd name="connsiteX8" fmla="*/ 31657 w 4589548"/>
                <a:gd name="connsiteY8" fmla="*/ 783484 h 928574"/>
                <a:gd name="connsiteX9" fmla="*/ 46575 w 4589548"/>
                <a:gd name="connsiteY9" fmla="*/ 130575 h 928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9548" h="928574">
                  <a:moveTo>
                    <a:pt x="46575" y="130575"/>
                  </a:moveTo>
                  <a:cubicBezTo>
                    <a:pt x="46575" y="42428"/>
                    <a:pt x="89003" y="0"/>
                    <a:pt x="177150" y="0"/>
                  </a:cubicBezTo>
                  <a:lnTo>
                    <a:pt x="4429944" y="0"/>
                  </a:lnTo>
                  <a:cubicBezTo>
                    <a:pt x="4518091" y="0"/>
                    <a:pt x="4589548" y="71457"/>
                    <a:pt x="4589548" y="159604"/>
                  </a:cubicBezTo>
                  <a:lnTo>
                    <a:pt x="4589548" y="797999"/>
                  </a:lnTo>
                  <a:cubicBezTo>
                    <a:pt x="4589548" y="886146"/>
                    <a:pt x="4489063" y="928574"/>
                    <a:pt x="4400916" y="928574"/>
                  </a:cubicBezTo>
                  <a:cubicBezTo>
                    <a:pt x="3680022" y="919011"/>
                    <a:pt x="3031699" y="865906"/>
                    <a:pt x="2310805" y="856343"/>
                  </a:cubicBezTo>
                  <a:lnTo>
                    <a:pt x="521059" y="899546"/>
                  </a:lnTo>
                  <a:cubicBezTo>
                    <a:pt x="131794" y="887403"/>
                    <a:pt x="110738" y="911646"/>
                    <a:pt x="31657" y="783484"/>
                  </a:cubicBezTo>
                  <a:cubicBezTo>
                    <a:pt x="-47424" y="655322"/>
                    <a:pt x="46575" y="343373"/>
                    <a:pt x="46575" y="130575"/>
                  </a:cubicBezTo>
                  <a:close/>
                </a:path>
              </a:pathLst>
            </a:cu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立方体 4">
              <a:extLst>
                <a:ext uri="{FF2B5EF4-FFF2-40B4-BE49-F238E27FC236}">
                  <a16:creationId xmlns:a16="http://schemas.microsoft.com/office/drawing/2014/main" id="{9D5CB8BB-8752-4C71-948C-6518C6A6B551}"/>
                </a:ext>
              </a:extLst>
            </p:cNvPr>
            <p:cNvSpPr/>
            <p:nvPr/>
          </p:nvSpPr>
          <p:spPr>
            <a:xfrm flipH="1" flipV="1">
              <a:off x="3679770" y="1633538"/>
              <a:ext cx="4832460" cy="3590925"/>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文本框 6">
            <a:extLst>
              <a:ext uri="{FF2B5EF4-FFF2-40B4-BE49-F238E27FC236}">
                <a16:creationId xmlns:a16="http://schemas.microsoft.com/office/drawing/2014/main" id="{D16AD144-B5D9-4D85-91AB-83FD91BF0465}"/>
              </a:ext>
            </a:extLst>
          </p:cNvPr>
          <p:cNvSpPr txBox="1"/>
          <p:nvPr/>
        </p:nvSpPr>
        <p:spPr>
          <a:xfrm>
            <a:off x="3679770" y="449940"/>
            <a:ext cx="4832460" cy="584775"/>
          </a:xfrm>
          <a:prstGeom prst="rect">
            <a:avLst/>
          </a:prstGeom>
          <a:noFill/>
        </p:spPr>
        <p:txBody>
          <a:bodyPr wrap="square" rtlCol="0">
            <a:spAutoFit/>
          </a:bodyPr>
          <a:lstStyle/>
          <a:p>
            <a:pPr algn="ctr"/>
            <a:r>
              <a:rPr lang="en-US" altLang="zh-CN" sz="3200" b="1">
                <a:latin typeface="Comic Sans MS" panose="030F0702030302020204" pitchFamily="66" charset="0"/>
              </a:rPr>
              <a:t>POWER YOUR POINT</a:t>
            </a:r>
            <a:endParaRPr lang="zh-CN" altLang="en-US" sz="3200" b="1">
              <a:latin typeface="Comic Sans MS" panose="030F0702030302020204" pitchFamily="66" charset="0"/>
            </a:endParaRPr>
          </a:p>
        </p:txBody>
      </p:sp>
      <p:grpSp>
        <p:nvGrpSpPr>
          <p:cNvPr id="11" name="组合 10">
            <a:extLst>
              <a:ext uri="{FF2B5EF4-FFF2-40B4-BE49-F238E27FC236}">
                <a16:creationId xmlns:a16="http://schemas.microsoft.com/office/drawing/2014/main" id="{70FBBEB1-41A1-486B-9B4E-85BD67A733E4}"/>
              </a:ext>
            </a:extLst>
          </p:cNvPr>
          <p:cNvGrpSpPr/>
          <p:nvPr/>
        </p:nvGrpSpPr>
        <p:grpSpPr>
          <a:xfrm>
            <a:off x="5760946" y="1105745"/>
            <a:ext cx="670108" cy="696693"/>
            <a:chOff x="5760946" y="1074050"/>
            <a:chExt cx="670108" cy="696693"/>
          </a:xfrm>
        </p:grpSpPr>
        <p:sp>
          <p:nvSpPr>
            <p:cNvPr id="10" name="矩形: 圆角 9">
              <a:extLst>
                <a:ext uri="{FF2B5EF4-FFF2-40B4-BE49-F238E27FC236}">
                  <a16:creationId xmlns:a16="http://schemas.microsoft.com/office/drawing/2014/main" id="{B9F4E2EE-BEC7-4FA4-8BD2-C23D84E0A25D}"/>
                </a:ext>
              </a:extLst>
            </p:cNvPr>
            <p:cNvSpPr/>
            <p:nvPr/>
          </p:nvSpPr>
          <p:spPr>
            <a:xfrm>
              <a:off x="5783943" y="1110339"/>
              <a:ext cx="624114" cy="624114"/>
            </a:xfrm>
            <a:prstGeom prst="roundRect">
              <a:avLst/>
            </a:prstGeom>
            <a:solidFill>
              <a:srgbClr val="FF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乘号 7">
              <a:extLst>
                <a:ext uri="{FF2B5EF4-FFF2-40B4-BE49-F238E27FC236}">
                  <a16:creationId xmlns:a16="http://schemas.microsoft.com/office/drawing/2014/main" id="{C02DF185-0206-48AA-B39E-F3B6E2C09AAD}"/>
                </a:ext>
              </a:extLst>
            </p:cNvPr>
            <p:cNvSpPr/>
            <p:nvPr/>
          </p:nvSpPr>
          <p:spPr>
            <a:xfrm>
              <a:off x="5760946" y="1074050"/>
              <a:ext cx="670108" cy="696693"/>
            </a:xfrm>
            <a:prstGeom prst="mathMultiply">
              <a:avLst>
                <a:gd name="adj1" fmla="val 109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文本框 11">
            <a:extLst>
              <a:ext uri="{FF2B5EF4-FFF2-40B4-BE49-F238E27FC236}">
                <a16:creationId xmlns:a16="http://schemas.microsoft.com/office/drawing/2014/main" id="{468489CF-E42F-417A-8E73-E8D2C3A95FAD}"/>
              </a:ext>
            </a:extLst>
          </p:cNvPr>
          <p:cNvSpPr txBox="1"/>
          <p:nvPr/>
        </p:nvSpPr>
        <p:spPr>
          <a:xfrm>
            <a:off x="5261170" y="1873468"/>
            <a:ext cx="1669660" cy="369332"/>
          </a:xfrm>
          <a:prstGeom prst="rect">
            <a:avLst/>
          </a:prstGeom>
          <a:noFill/>
        </p:spPr>
        <p:txBody>
          <a:bodyPr wrap="square" rtlCol="0">
            <a:spAutoFit/>
          </a:bodyPr>
          <a:lstStyle/>
          <a:p>
            <a:pPr algn="ctr"/>
            <a:r>
              <a:rPr lang="en-US" altLang="zh-CN" b="1">
                <a:latin typeface="Comic Sans MS" panose="030F0702030302020204" pitchFamily="66" charset="0"/>
              </a:rPr>
              <a:t>INFODATA</a:t>
            </a:r>
            <a:endParaRPr lang="zh-CN" altLang="en-US" b="1">
              <a:latin typeface="Comic Sans MS" panose="030F0702030302020204" pitchFamily="66" charset="0"/>
            </a:endParaRPr>
          </a:p>
        </p:txBody>
      </p:sp>
      <p:sp>
        <p:nvSpPr>
          <p:cNvPr id="13" name="文本框 12">
            <a:extLst>
              <a:ext uri="{FF2B5EF4-FFF2-40B4-BE49-F238E27FC236}">
                <a16:creationId xmlns:a16="http://schemas.microsoft.com/office/drawing/2014/main" id="{BA254327-7E0E-41B0-9FFA-1417A7BC15C5}"/>
              </a:ext>
            </a:extLst>
          </p:cNvPr>
          <p:cNvSpPr txBox="1"/>
          <p:nvPr/>
        </p:nvSpPr>
        <p:spPr>
          <a:xfrm>
            <a:off x="3940782" y="2706357"/>
            <a:ext cx="4617865" cy="769441"/>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14" name="文本框 13">
            <a:extLst>
              <a:ext uri="{FF2B5EF4-FFF2-40B4-BE49-F238E27FC236}">
                <a16:creationId xmlns:a16="http://schemas.microsoft.com/office/drawing/2014/main" id="{4B1E77BE-CEF1-4F18-9C5F-195BA168FCA4}"/>
              </a:ext>
            </a:extLst>
          </p:cNvPr>
          <p:cNvSpPr txBox="1"/>
          <p:nvPr/>
        </p:nvSpPr>
        <p:spPr>
          <a:xfrm>
            <a:off x="3940782" y="3679704"/>
            <a:ext cx="4617865" cy="769441"/>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15" name="文本框 14">
            <a:extLst>
              <a:ext uri="{FF2B5EF4-FFF2-40B4-BE49-F238E27FC236}">
                <a16:creationId xmlns:a16="http://schemas.microsoft.com/office/drawing/2014/main" id="{2AAF4593-6527-49BE-A5CA-F2728093BB5B}"/>
              </a:ext>
            </a:extLst>
          </p:cNvPr>
          <p:cNvSpPr txBox="1"/>
          <p:nvPr/>
        </p:nvSpPr>
        <p:spPr>
          <a:xfrm>
            <a:off x="3940782" y="4653051"/>
            <a:ext cx="4617865" cy="769441"/>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pic>
        <p:nvPicPr>
          <p:cNvPr id="17" name="图片 16">
            <a:extLst>
              <a:ext uri="{FF2B5EF4-FFF2-40B4-BE49-F238E27FC236}">
                <a16:creationId xmlns:a16="http://schemas.microsoft.com/office/drawing/2014/main" id="{FD6E939E-67A5-4F6E-A307-EBD8610A88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330225"/>
            <a:ext cx="2163280" cy="2197550"/>
          </a:xfrm>
          <a:prstGeom prst="rect">
            <a:avLst/>
          </a:prstGeom>
        </p:spPr>
      </p:pic>
      <p:pic>
        <p:nvPicPr>
          <p:cNvPr id="18" name="图片 17">
            <a:extLst>
              <a:ext uri="{FF2B5EF4-FFF2-40B4-BE49-F238E27FC236}">
                <a16:creationId xmlns:a16="http://schemas.microsoft.com/office/drawing/2014/main" id="{7C1AB14C-D410-40B6-90F0-D0DBA8E1B1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flipH="1">
            <a:off x="10028720" y="2330225"/>
            <a:ext cx="2163280" cy="2197550"/>
          </a:xfrm>
          <a:prstGeom prst="rect">
            <a:avLst/>
          </a:prstGeom>
        </p:spPr>
      </p:pic>
      <p:sp>
        <p:nvSpPr>
          <p:cNvPr id="19" name="文本框 18">
            <a:extLst>
              <a:ext uri="{FF2B5EF4-FFF2-40B4-BE49-F238E27FC236}">
                <a16:creationId xmlns:a16="http://schemas.microsoft.com/office/drawing/2014/main" id="{35A136AA-34FA-4901-B9BB-841A213A26EB}"/>
              </a:ext>
            </a:extLst>
          </p:cNvPr>
          <p:cNvSpPr txBox="1"/>
          <p:nvPr/>
        </p:nvSpPr>
        <p:spPr>
          <a:xfrm>
            <a:off x="4698124" y="6261511"/>
            <a:ext cx="2795752" cy="369332"/>
          </a:xfrm>
          <a:prstGeom prst="rect">
            <a:avLst/>
          </a:prstGeom>
          <a:noFill/>
        </p:spPr>
        <p:txBody>
          <a:bodyPr wrap="square" rtlCol="0">
            <a:spAutoFit/>
          </a:bodyPr>
          <a:lstStyle/>
          <a:p>
            <a:pPr algn="ctr"/>
            <a:r>
              <a:rPr lang="en-US" altLang="zh-CN" b="1">
                <a:latin typeface="Comic Sans MS" panose="030F0702030302020204" pitchFamily="66" charset="0"/>
              </a:rPr>
              <a:t>TITLE GOES HERE</a:t>
            </a:r>
            <a:endParaRPr lang="zh-CN" altLang="en-US" b="1">
              <a:latin typeface="Comic Sans MS" panose="030F0702030302020204" pitchFamily="66" charset="0"/>
            </a:endParaRPr>
          </a:p>
        </p:txBody>
      </p:sp>
    </p:spTree>
    <p:extLst>
      <p:ext uri="{BB962C8B-B14F-4D97-AF65-F5344CB8AC3E}">
        <p14:creationId xmlns:p14="http://schemas.microsoft.com/office/powerpoint/2010/main" val="20890536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9F2DFC8-BAFF-43FF-A0EE-D9ACE1B5DEF2}"/>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5">
            <a:extLst>
              <a:ext uri="{FF2B5EF4-FFF2-40B4-BE49-F238E27FC236}">
                <a16:creationId xmlns:a16="http://schemas.microsoft.com/office/drawing/2014/main" id="{F063B0C4-374E-47C8-8FFF-15F4506FFA9F}"/>
              </a:ext>
            </a:extLst>
          </p:cNvPr>
          <p:cNvSpPr/>
          <p:nvPr/>
        </p:nvSpPr>
        <p:spPr>
          <a:xfrm>
            <a:off x="1585531" y="4286476"/>
            <a:ext cx="1866601" cy="890474"/>
          </a:xfrm>
          <a:custGeom>
            <a:avLst/>
            <a:gdLst>
              <a:gd name="connsiteX0" fmla="*/ 0 w 4572002"/>
              <a:gd name="connsiteY0" fmla="*/ 159604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0 w 4572002"/>
              <a:gd name="connsiteY8" fmla="*/ 159604 h 957603"/>
              <a:gd name="connsiteX0" fmla="*/ 87086 w 4572002"/>
              <a:gd name="connsiteY0" fmla="*/ 145089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87086 w 4572002"/>
              <a:gd name="connsiteY8" fmla="*/ 145089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348290 w 4572002"/>
              <a:gd name="connsiteY6" fmla="*/ 914060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2293259 w 4572002"/>
              <a:gd name="connsiteY6" fmla="*/ 856343 h 957603"/>
              <a:gd name="connsiteX7" fmla="*/ 348290 w 4572002"/>
              <a:gd name="connsiteY7" fmla="*/ 914060 h 957603"/>
              <a:gd name="connsiteX8" fmla="*/ 0 w 4572002"/>
              <a:gd name="connsiteY8" fmla="*/ 797999 h 957603"/>
              <a:gd name="connsiteX9" fmla="*/ 29029 w 4572002"/>
              <a:gd name="connsiteY9" fmla="*/ 130575 h 957603"/>
              <a:gd name="connsiteX0" fmla="*/ 29029 w 4572002"/>
              <a:gd name="connsiteY0" fmla="*/ 130575 h 928574"/>
              <a:gd name="connsiteX1" fmla="*/ 159604 w 4572002"/>
              <a:gd name="connsiteY1" fmla="*/ 0 h 928574"/>
              <a:gd name="connsiteX2" fmla="*/ 4412398 w 4572002"/>
              <a:gd name="connsiteY2" fmla="*/ 0 h 928574"/>
              <a:gd name="connsiteX3" fmla="*/ 4572002 w 4572002"/>
              <a:gd name="connsiteY3" fmla="*/ 159604 h 928574"/>
              <a:gd name="connsiteX4" fmla="*/ 4572002 w 4572002"/>
              <a:gd name="connsiteY4" fmla="*/ 797999 h 928574"/>
              <a:gd name="connsiteX5" fmla="*/ 4383370 w 4572002"/>
              <a:gd name="connsiteY5" fmla="*/ 928574 h 928574"/>
              <a:gd name="connsiteX6" fmla="*/ 2293259 w 4572002"/>
              <a:gd name="connsiteY6" fmla="*/ 856343 h 928574"/>
              <a:gd name="connsiteX7" fmla="*/ 348290 w 4572002"/>
              <a:gd name="connsiteY7" fmla="*/ 914060 h 928574"/>
              <a:gd name="connsiteX8" fmla="*/ 0 w 4572002"/>
              <a:gd name="connsiteY8" fmla="*/ 797999 h 928574"/>
              <a:gd name="connsiteX9" fmla="*/ 29029 w 4572002"/>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96537 w 4639510"/>
              <a:gd name="connsiteY0" fmla="*/ 130575 h 928574"/>
              <a:gd name="connsiteX1" fmla="*/ 227112 w 4639510"/>
              <a:gd name="connsiteY1" fmla="*/ 0 h 928574"/>
              <a:gd name="connsiteX2" fmla="*/ 4479906 w 4639510"/>
              <a:gd name="connsiteY2" fmla="*/ 0 h 928574"/>
              <a:gd name="connsiteX3" fmla="*/ 4639510 w 4639510"/>
              <a:gd name="connsiteY3" fmla="*/ 159604 h 928574"/>
              <a:gd name="connsiteX4" fmla="*/ 4639510 w 4639510"/>
              <a:gd name="connsiteY4" fmla="*/ 797999 h 928574"/>
              <a:gd name="connsiteX5" fmla="*/ 4450878 w 4639510"/>
              <a:gd name="connsiteY5" fmla="*/ 928574 h 928574"/>
              <a:gd name="connsiteX6" fmla="*/ 2360767 w 4639510"/>
              <a:gd name="connsiteY6" fmla="*/ 856343 h 928574"/>
              <a:gd name="connsiteX7" fmla="*/ 415798 w 4639510"/>
              <a:gd name="connsiteY7" fmla="*/ 914060 h 928574"/>
              <a:gd name="connsiteX8" fmla="*/ 25175 w 4639510"/>
              <a:gd name="connsiteY8" fmla="*/ 783484 h 928574"/>
              <a:gd name="connsiteX9" fmla="*/ 96537 w 4639510"/>
              <a:gd name="connsiteY9" fmla="*/ 130575 h 928574"/>
              <a:gd name="connsiteX0" fmla="*/ 49035 w 4592008"/>
              <a:gd name="connsiteY0" fmla="*/ 130575 h 928574"/>
              <a:gd name="connsiteX1" fmla="*/ 179610 w 4592008"/>
              <a:gd name="connsiteY1" fmla="*/ 0 h 928574"/>
              <a:gd name="connsiteX2" fmla="*/ 4432404 w 4592008"/>
              <a:gd name="connsiteY2" fmla="*/ 0 h 928574"/>
              <a:gd name="connsiteX3" fmla="*/ 4592008 w 4592008"/>
              <a:gd name="connsiteY3" fmla="*/ 159604 h 928574"/>
              <a:gd name="connsiteX4" fmla="*/ 4592008 w 4592008"/>
              <a:gd name="connsiteY4" fmla="*/ 797999 h 928574"/>
              <a:gd name="connsiteX5" fmla="*/ 4403376 w 4592008"/>
              <a:gd name="connsiteY5" fmla="*/ 928574 h 928574"/>
              <a:gd name="connsiteX6" fmla="*/ 2313265 w 4592008"/>
              <a:gd name="connsiteY6" fmla="*/ 856343 h 928574"/>
              <a:gd name="connsiteX7" fmla="*/ 368296 w 4592008"/>
              <a:gd name="connsiteY7" fmla="*/ 914060 h 928574"/>
              <a:gd name="connsiteX8" fmla="*/ 34117 w 4592008"/>
              <a:gd name="connsiteY8" fmla="*/ 783484 h 928574"/>
              <a:gd name="connsiteX9" fmla="*/ 49035 w 4592008"/>
              <a:gd name="connsiteY9" fmla="*/ 130575 h 928574"/>
              <a:gd name="connsiteX0" fmla="*/ 46575 w 4589548"/>
              <a:gd name="connsiteY0" fmla="*/ 130575 h 928574"/>
              <a:gd name="connsiteX1" fmla="*/ 177150 w 4589548"/>
              <a:gd name="connsiteY1" fmla="*/ 0 h 928574"/>
              <a:gd name="connsiteX2" fmla="*/ 4429944 w 4589548"/>
              <a:gd name="connsiteY2" fmla="*/ 0 h 928574"/>
              <a:gd name="connsiteX3" fmla="*/ 4589548 w 4589548"/>
              <a:gd name="connsiteY3" fmla="*/ 159604 h 928574"/>
              <a:gd name="connsiteX4" fmla="*/ 4589548 w 4589548"/>
              <a:gd name="connsiteY4" fmla="*/ 797999 h 928574"/>
              <a:gd name="connsiteX5" fmla="*/ 4400916 w 4589548"/>
              <a:gd name="connsiteY5" fmla="*/ 928574 h 928574"/>
              <a:gd name="connsiteX6" fmla="*/ 2310805 w 4589548"/>
              <a:gd name="connsiteY6" fmla="*/ 856343 h 928574"/>
              <a:gd name="connsiteX7" fmla="*/ 521059 w 4589548"/>
              <a:gd name="connsiteY7" fmla="*/ 899546 h 928574"/>
              <a:gd name="connsiteX8" fmla="*/ 31657 w 4589548"/>
              <a:gd name="connsiteY8" fmla="*/ 783484 h 928574"/>
              <a:gd name="connsiteX9" fmla="*/ 46575 w 4589548"/>
              <a:gd name="connsiteY9" fmla="*/ 130575 h 928574"/>
              <a:gd name="connsiteX0" fmla="*/ 46575 w 4589548"/>
              <a:gd name="connsiteY0" fmla="*/ 130575 h 899546"/>
              <a:gd name="connsiteX1" fmla="*/ 177150 w 4589548"/>
              <a:gd name="connsiteY1" fmla="*/ 0 h 899546"/>
              <a:gd name="connsiteX2" fmla="*/ 4429944 w 4589548"/>
              <a:gd name="connsiteY2" fmla="*/ 0 h 899546"/>
              <a:gd name="connsiteX3" fmla="*/ 4589548 w 4589548"/>
              <a:gd name="connsiteY3" fmla="*/ 159604 h 899546"/>
              <a:gd name="connsiteX4" fmla="*/ 4589548 w 4589548"/>
              <a:gd name="connsiteY4" fmla="*/ 797999 h 899546"/>
              <a:gd name="connsiteX5" fmla="*/ 4213346 w 4589548"/>
              <a:gd name="connsiteY5" fmla="*/ 890474 h 899546"/>
              <a:gd name="connsiteX6" fmla="*/ 2310805 w 4589548"/>
              <a:gd name="connsiteY6" fmla="*/ 856343 h 899546"/>
              <a:gd name="connsiteX7" fmla="*/ 521059 w 4589548"/>
              <a:gd name="connsiteY7" fmla="*/ 899546 h 899546"/>
              <a:gd name="connsiteX8" fmla="*/ 31657 w 4589548"/>
              <a:gd name="connsiteY8" fmla="*/ 783484 h 899546"/>
              <a:gd name="connsiteX9" fmla="*/ 46575 w 4589548"/>
              <a:gd name="connsiteY9" fmla="*/ 130575 h 899546"/>
              <a:gd name="connsiteX0" fmla="*/ 51739 w 4594712"/>
              <a:gd name="connsiteY0" fmla="*/ 130575 h 890474"/>
              <a:gd name="connsiteX1" fmla="*/ 182314 w 4594712"/>
              <a:gd name="connsiteY1" fmla="*/ 0 h 890474"/>
              <a:gd name="connsiteX2" fmla="*/ 4435108 w 4594712"/>
              <a:gd name="connsiteY2" fmla="*/ 0 h 890474"/>
              <a:gd name="connsiteX3" fmla="*/ 4594712 w 4594712"/>
              <a:gd name="connsiteY3" fmla="*/ 159604 h 890474"/>
              <a:gd name="connsiteX4" fmla="*/ 4594712 w 4594712"/>
              <a:gd name="connsiteY4" fmla="*/ 797999 h 890474"/>
              <a:gd name="connsiteX5" fmla="*/ 4218510 w 4594712"/>
              <a:gd name="connsiteY5" fmla="*/ 890474 h 890474"/>
              <a:gd name="connsiteX6" fmla="*/ 2315969 w 4594712"/>
              <a:gd name="connsiteY6" fmla="*/ 856343 h 890474"/>
              <a:gd name="connsiteX7" fmla="*/ 596561 w 4594712"/>
              <a:gd name="connsiteY7" fmla="*/ 856684 h 890474"/>
              <a:gd name="connsiteX8" fmla="*/ 36821 w 4594712"/>
              <a:gd name="connsiteY8" fmla="*/ 783484 h 890474"/>
              <a:gd name="connsiteX9" fmla="*/ 51739 w 4594712"/>
              <a:gd name="connsiteY9" fmla="*/ 130575 h 890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4712" h="890474">
                <a:moveTo>
                  <a:pt x="51739" y="130575"/>
                </a:moveTo>
                <a:cubicBezTo>
                  <a:pt x="51739" y="42428"/>
                  <a:pt x="94167" y="0"/>
                  <a:pt x="182314" y="0"/>
                </a:cubicBezTo>
                <a:lnTo>
                  <a:pt x="4435108" y="0"/>
                </a:lnTo>
                <a:cubicBezTo>
                  <a:pt x="4523255" y="0"/>
                  <a:pt x="4594712" y="71457"/>
                  <a:pt x="4594712" y="159604"/>
                </a:cubicBezTo>
                <a:lnTo>
                  <a:pt x="4594712" y="797999"/>
                </a:lnTo>
                <a:cubicBezTo>
                  <a:pt x="4594712" y="886146"/>
                  <a:pt x="4306657" y="890474"/>
                  <a:pt x="4218510" y="890474"/>
                </a:cubicBezTo>
                <a:lnTo>
                  <a:pt x="2315969" y="856343"/>
                </a:lnTo>
                <a:lnTo>
                  <a:pt x="596561" y="856684"/>
                </a:lnTo>
                <a:cubicBezTo>
                  <a:pt x="207296" y="844541"/>
                  <a:pt x="127625" y="904502"/>
                  <a:pt x="36821" y="783484"/>
                </a:cubicBezTo>
                <a:cubicBezTo>
                  <a:pt x="-53983" y="662466"/>
                  <a:pt x="51739" y="343373"/>
                  <a:pt x="51739" y="130575"/>
                </a:cubicBezTo>
                <a:close/>
              </a:path>
            </a:pathLst>
          </a:cu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立方体 4">
            <a:extLst>
              <a:ext uri="{FF2B5EF4-FFF2-40B4-BE49-F238E27FC236}">
                <a16:creationId xmlns:a16="http://schemas.microsoft.com/office/drawing/2014/main" id="{4C003F31-A059-4F14-87B3-0C9D7E1C4AA0}"/>
              </a:ext>
            </a:extLst>
          </p:cNvPr>
          <p:cNvSpPr/>
          <p:nvPr/>
        </p:nvSpPr>
        <p:spPr>
          <a:xfrm flipH="1" flipV="1">
            <a:off x="1570499" y="1570038"/>
            <a:ext cx="1963503" cy="3529012"/>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17079 w 4873228"/>
              <a:gd name="connsiteY0" fmla="*/ 199916 h 3590925"/>
              <a:gd name="connsiteX1" fmla="*/ 4695536 w 4873228"/>
              <a:gd name="connsiteY1" fmla="*/ 199916 h 3590925"/>
              <a:gd name="connsiteX2" fmla="*/ 4695536 w 4873228"/>
              <a:gd name="connsiteY2" fmla="*/ 3533775 h 3590925"/>
              <a:gd name="connsiteX3" fmla="*/ 117079 w 4873228"/>
              <a:gd name="connsiteY3" fmla="*/ 3533775 h 3590925"/>
              <a:gd name="connsiteX4" fmla="*/ 117079 w 4873228"/>
              <a:gd name="connsiteY4" fmla="*/ 199916 h 3590925"/>
              <a:gd name="connsiteX0" fmla="*/ 4695536 w 4873228"/>
              <a:gd name="connsiteY0" fmla="*/ 199916 h 3590925"/>
              <a:gd name="connsiteX1" fmla="*/ 4828777 w 4873228"/>
              <a:gd name="connsiteY1" fmla="*/ 66675 h 3590925"/>
              <a:gd name="connsiteX2" fmla="*/ 4828777 w 4873228"/>
              <a:gd name="connsiteY2" fmla="*/ 3400534 h 3590925"/>
              <a:gd name="connsiteX3" fmla="*/ 4695536 w 4873228"/>
              <a:gd name="connsiteY3" fmla="*/ 3533775 h 3590925"/>
              <a:gd name="connsiteX4" fmla="*/ 4695536 w 4873228"/>
              <a:gd name="connsiteY4" fmla="*/ 199916 h 3590925"/>
              <a:gd name="connsiteX0" fmla="*/ 117079 w 4873228"/>
              <a:gd name="connsiteY0" fmla="*/ 199916 h 3590925"/>
              <a:gd name="connsiteX1" fmla="*/ 250320 w 4873228"/>
              <a:gd name="connsiteY1" fmla="*/ 66675 h 3590925"/>
              <a:gd name="connsiteX2" fmla="*/ 4828777 w 4873228"/>
              <a:gd name="connsiteY2" fmla="*/ 66675 h 3590925"/>
              <a:gd name="connsiteX3" fmla="*/ 4695536 w 4873228"/>
              <a:gd name="connsiteY3" fmla="*/ 199916 h 3590925"/>
              <a:gd name="connsiteX4" fmla="*/ 117079 w 4873228"/>
              <a:gd name="connsiteY4" fmla="*/ 199916 h 3590925"/>
              <a:gd name="connsiteX0" fmla="*/ 117079 w 4873228"/>
              <a:gd name="connsiteY0" fmla="*/ 199916 h 3590925"/>
              <a:gd name="connsiteX1" fmla="*/ 196980 w 4873228"/>
              <a:gd name="connsiteY1" fmla="*/ 28575 h 3590925"/>
              <a:gd name="connsiteX2" fmla="*/ 1590234 w 4873228"/>
              <a:gd name="connsiteY2" fmla="*/ 0 h 3590925"/>
              <a:gd name="connsiteX3" fmla="*/ 4828777 w 4873228"/>
              <a:gd name="connsiteY3" fmla="*/ 66675 h 3590925"/>
              <a:gd name="connsiteX4" fmla="*/ 4873228 w 4873228"/>
              <a:gd name="connsiteY4" fmla="*/ 1978024 h 3590925"/>
              <a:gd name="connsiteX5" fmla="*/ 4859257 w 4873228"/>
              <a:gd name="connsiteY5" fmla="*/ 3431014 h 3590925"/>
              <a:gd name="connsiteX6" fmla="*/ 4793810 w 4873228"/>
              <a:gd name="connsiteY6" fmla="*/ 3481387 h 3590925"/>
              <a:gd name="connsiteX7" fmla="*/ 4695536 w 4873228"/>
              <a:gd name="connsiteY7" fmla="*/ 3533775 h 3590925"/>
              <a:gd name="connsiteX8" fmla="*/ 3133328 w 4873228"/>
              <a:gd name="connsiteY8" fmla="*/ 3590925 h 3590925"/>
              <a:gd name="connsiteX9" fmla="*/ 71359 w 4873228"/>
              <a:gd name="connsiteY9" fmla="*/ 3541395 h 3590925"/>
              <a:gd name="connsiteX10" fmla="*/ 85328 w 4873228"/>
              <a:gd name="connsiteY10" fmla="*/ 2028824 h 3590925"/>
              <a:gd name="connsiteX11" fmla="*/ 40834 w 4873228"/>
              <a:gd name="connsiteY11" fmla="*/ 1358900 h 3590925"/>
              <a:gd name="connsiteX12" fmla="*/ 575 w 4873228"/>
              <a:gd name="connsiteY12" fmla="*/ 875450 h 3590925"/>
              <a:gd name="connsiteX13" fmla="*/ 117079 w 4873228"/>
              <a:gd name="connsiteY13" fmla="*/ 199916 h 3590925"/>
              <a:gd name="connsiteX14" fmla="*/ 162799 w 4873228"/>
              <a:gd name="connsiteY14" fmla="*/ 192296 h 3590925"/>
              <a:gd name="connsiteX15" fmla="*/ 1806134 w 4873228"/>
              <a:gd name="connsiteY15" fmla="*/ 165100 h 3590925"/>
              <a:gd name="connsiteX16" fmla="*/ 3069828 w 4873228"/>
              <a:gd name="connsiteY16" fmla="*/ 238124 h 3590925"/>
              <a:gd name="connsiteX17" fmla="*/ 4523935 w 4873228"/>
              <a:gd name="connsiteY17" fmla="*/ 228600 h 3590925"/>
              <a:gd name="connsiteX18" fmla="*/ 4695536 w 4873228"/>
              <a:gd name="connsiteY18" fmla="*/ 199916 h 3590925"/>
              <a:gd name="connsiteX19" fmla="*/ 4828777 w 4873228"/>
              <a:gd name="connsiteY19" fmla="*/ 66675 h 3590925"/>
              <a:gd name="connsiteX20" fmla="*/ 4644736 w 4873228"/>
              <a:gd name="connsiteY20" fmla="*/ 238016 h 3590925"/>
              <a:gd name="connsiteX21" fmla="*/ 4676333 w 4873228"/>
              <a:gd name="connsiteY21" fmla="*/ 1879600 h 3590925"/>
              <a:gd name="connsiteX22" fmla="*/ 4695536 w 4873228"/>
              <a:gd name="connsiteY22" fmla="*/ 3533775 h 3590925"/>
              <a:gd name="connsiteX0" fmla="*/ 117079 w 4920250"/>
              <a:gd name="connsiteY0" fmla="*/ 199916 h 3590925"/>
              <a:gd name="connsiteX1" fmla="*/ 4695536 w 4920250"/>
              <a:gd name="connsiteY1" fmla="*/ 199916 h 3590925"/>
              <a:gd name="connsiteX2" fmla="*/ 4695536 w 4920250"/>
              <a:gd name="connsiteY2" fmla="*/ 3533775 h 3590925"/>
              <a:gd name="connsiteX3" fmla="*/ 117079 w 4920250"/>
              <a:gd name="connsiteY3" fmla="*/ 3533775 h 3590925"/>
              <a:gd name="connsiteX4" fmla="*/ 117079 w 4920250"/>
              <a:gd name="connsiteY4" fmla="*/ 199916 h 3590925"/>
              <a:gd name="connsiteX0" fmla="*/ 4695536 w 4920250"/>
              <a:gd name="connsiteY0" fmla="*/ 199916 h 3590925"/>
              <a:gd name="connsiteX1" fmla="*/ 4828777 w 4920250"/>
              <a:gd name="connsiteY1" fmla="*/ 66675 h 3590925"/>
              <a:gd name="connsiteX2" fmla="*/ 4920250 w 4920250"/>
              <a:gd name="connsiteY2" fmla="*/ 1623162 h 3590925"/>
              <a:gd name="connsiteX3" fmla="*/ 4828777 w 4920250"/>
              <a:gd name="connsiteY3" fmla="*/ 3400534 h 3590925"/>
              <a:gd name="connsiteX4" fmla="*/ 4695536 w 4920250"/>
              <a:gd name="connsiteY4" fmla="*/ 3533775 h 3590925"/>
              <a:gd name="connsiteX5" fmla="*/ 4695536 w 4920250"/>
              <a:gd name="connsiteY5" fmla="*/ 199916 h 3590925"/>
              <a:gd name="connsiteX0" fmla="*/ 117079 w 4920250"/>
              <a:gd name="connsiteY0" fmla="*/ 199916 h 3590925"/>
              <a:gd name="connsiteX1" fmla="*/ 250320 w 4920250"/>
              <a:gd name="connsiteY1" fmla="*/ 66675 h 3590925"/>
              <a:gd name="connsiteX2" fmla="*/ 4828777 w 4920250"/>
              <a:gd name="connsiteY2" fmla="*/ 66675 h 3590925"/>
              <a:gd name="connsiteX3" fmla="*/ 4695536 w 4920250"/>
              <a:gd name="connsiteY3" fmla="*/ 199916 h 3590925"/>
              <a:gd name="connsiteX4" fmla="*/ 117079 w 4920250"/>
              <a:gd name="connsiteY4" fmla="*/ 199916 h 3590925"/>
              <a:gd name="connsiteX0" fmla="*/ 117079 w 4920250"/>
              <a:gd name="connsiteY0" fmla="*/ 199916 h 3590925"/>
              <a:gd name="connsiteX1" fmla="*/ 196980 w 4920250"/>
              <a:gd name="connsiteY1" fmla="*/ 28575 h 3590925"/>
              <a:gd name="connsiteX2" fmla="*/ 1590234 w 4920250"/>
              <a:gd name="connsiteY2" fmla="*/ 0 h 3590925"/>
              <a:gd name="connsiteX3" fmla="*/ 4828777 w 4920250"/>
              <a:gd name="connsiteY3" fmla="*/ 66675 h 3590925"/>
              <a:gd name="connsiteX4" fmla="*/ 4873228 w 4920250"/>
              <a:gd name="connsiteY4" fmla="*/ 1978024 h 3590925"/>
              <a:gd name="connsiteX5" fmla="*/ 4859257 w 4920250"/>
              <a:gd name="connsiteY5" fmla="*/ 3431014 h 3590925"/>
              <a:gd name="connsiteX6" fmla="*/ 4793810 w 4920250"/>
              <a:gd name="connsiteY6" fmla="*/ 3481387 h 3590925"/>
              <a:gd name="connsiteX7" fmla="*/ 4695536 w 4920250"/>
              <a:gd name="connsiteY7" fmla="*/ 3533775 h 3590925"/>
              <a:gd name="connsiteX8" fmla="*/ 3133328 w 4920250"/>
              <a:gd name="connsiteY8" fmla="*/ 3590925 h 3590925"/>
              <a:gd name="connsiteX9" fmla="*/ 71359 w 4920250"/>
              <a:gd name="connsiteY9" fmla="*/ 3541395 h 3590925"/>
              <a:gd name="connsiteX10" fmla="*/ 85328 w 4920250"/>
              <a:gd name="connsiteY10" fmla="*/ 2028824 h 3590925"/>
              <a:gd name="connsiteX11" fmla="*/ 40834 w 4920250"/>
              <a:gd name="connsiteY11" fmla="*/ 1358900 h 3590925"/>
              <a:gd name="connsiteX12" fmla="*/ 575 w 4920250"/>
              <a:gd name="connsiteY12" fmla="*/ 875450 h 3590925"/>
              <a:gd name="connsiteX13" fmla="*/ 117079 w 4920250"/>
              <a:gd name="connsiteY13" fmla="*/ 199916 h 3590925"/>
              <a:gd name="connsiteX14" fmla="*/ 162799 w 4920250"/>
              <a:gd name="connsiteY14" fmla="*/ 192296 h 3590925"/>
              <a:gd name="connsiteX15" fmla="*/ 1806134 w 4920250"/>
              <a:gd name="connsiteY15" fmla="*/ 165100 h 3590925"/>
              <a:gd name="connsiteX16" fmla="*/ 3069828 w 4920250"/>
              <a:gd name="connsiteY16" fmla="*/ 238124 h 3590925"/>
              <a:gd name="connsiteX17" fmla="*/ 4523935 w 4920250"/>
              <a:gd name="connsiteY17" fmla="*/ 228600 h 3590925"/>
              <a:gd name="connsiteX18" fmla="*/ 4695536 w 4920250"/>
              <a:gd name="connsiteY18" fmla="*/ 199916 h 3590925"/>
              <a:gd name="connsiteX19" fmla="*/ 4828777 w 4920250"/>
              <a:gd name="connsiteY19" fmla="*/ 66675 h 3590925"/>
              <a:gd name="connsiteX20" fmla="*/ 4644736 w 4920250"/>
              <a:gd name="connsiteY20" fmla="*/ 238016 h 3590925"/>
              <a:gd name="connsiteX21" fmla="*/ 4676333 w 4920250"/>
              <a:gd name="connsiteY21" fmla="*/ 1879600 h 3590925"/>
              <a:gd name="connsiteX22" fmla="*/ 4695536 w 4920250"/>
              <a:gd name="connsiteY22" fmla="*/ 3533775 h 3590925"/>
              <a:gd name="connsiteX0" fmla="*/ 117079 w 4920250"/>
              <a:gd name="connsiteY0" fmla="*/ 199916 h 3557587"/>
              <a:gd name="connsiteX1" fmla="*/ 4695536 w 4920250"/>
              <a:gd name="connsiteY1" fmla="*/ 199916 h 3557587"/>
              <a:gd name="connsiteX2" fmla="*/ 4695536 w 4920250"/>
              <a:gd name="connsiteY2" fmla="*/ 3533775 h 3557587"/>
              <a:gd name="connsiteX3" fmla="*/ 117079 w 4920250"/>
              <a:gd name="connsiteY3" fmla="*/ 3533775 h 3557587"/>
              <a:gd name="connsiteX4" fmla="*/ 117079 w 4920250"/>
              <a:gd name="connsiteY4" fmla="*/ 199916 h 3557587"/>
              <a:gd name="connsiteX0" fmla="*/ 4695536 w 4920250"/>
              <a:gd name="connsiteY0" fmla="*/ 199916 h 3557587"/>
              <a:gd name="connsiteX1" fmla="*/ 4828777 w 4920250"/>
              <a:gd name="connsiteY1" fmla="*/ 66675 h 3557587"/>
              <a:gd name="connsiteX2" fmla="*/ 4920250 w 4920250"/>
              <a:gd name="connsiteY2" fmla="*/ 1623162 h 3557587"/>
              <a:gd name="connsiteX3" fmla="*/ 4828777 w 4920250"/>
              <a:gd name="connsiteY3" fmla="*/ 3400534 h 3557587"/>
              <a:gd name="connsiteX4" fmla="*/ 4695536 w 4920250"/>
              <a:gd name="connsiteY4" fmla="*/ 3533775 h 3557587"/>
              <a:gd name="connsiteX5" fmla="*/ 4695536 w 4920250"/>
              <a:gd name="connsiteY5" fmla="*/ 199916 h 3557587"/>
              <a:gd name="connsiteX0" fmla="*/ 117079 w 4920250"/>
              <a:gd name="connsiteY0" fmla="*/ 199916 h 3557587"/>
              <a:gd name="connsiteX1" fmla="*/ 250320 w 4920250"/>
              <a:gd name="connsiteY1" fmla="*/ 66675 h 3557587"/>
              <a:gd name="connsiteX2" fmla="*/ 4828777 w 4920250"/>
              <a:gd name="connsiteY2" fmla="*/ 66675 h 3557587"/>
              <a:gd name="connsiteX3" fmla="*/ 4695536 w 4920250"/>
              <a:gd name="connsiteY3" fmla="*/ 199916 h 3557587"/>
              <a:gd name="connsiteX4" fmla="*/ 117079 w 4920250"/>
              <a:gd name="connsiteY4" fmla="*/ 199916 h 3557587"/>
              <a:gd name="connsiteX0" fmla="*/ 117079 w 4920250"/>
              <a:gd name="connsiteY0" fmla="*/ 199916 h 3557587"/>
              <a:gd name="connsiteX1" fmla="*/ 196980 w 4920250"/>
              <a:gd name="connsiteY1" fmla="*/ 28575 h 3557587"/>
              <a:gd name="connsiteX2" fmla="*/ 1590234 w 4920250"/>
              <a:gd name="connsiteY2" fmla="*/ 0 h 3557587"/>
              <a:gd name="connsiteX3" fmla="*/ 4828777 w 4920250"/>
              <a:gd name="connsiteY3" fmla="*/ 66675 h 3557587"/>
              <a:gd name="connsiteX4" fmla="*/ 4873228 w 4920250"/>
              <a:gd name="connsiteY4" fmla="*/ 1978024 h 3557587"/>
              <a:gd name="connsiteX5" fmla="*/ 4859257 w 4920250"/>
              <a:gd name="connsiteY5" fmla="*/ 3431014 h 3557587"/>
              <a:gd name="connsiteX6" fmla="*/ 4793810 w 4920250"/>
              <a:gd name="connsiteY6" fmla="*/ 3481387 h 3557587"/>
              <a:gd name="connsiteX7" fmla="*/ 4695536 w 4920250"/>
              <a:gd name="connsiteY7" fmla="*/ 3533775 h 3557587"/>
              <a:gd name="connsiteX8" fmla="*/ 3109211 w 4920250"/>
              <a:gd name="connsiteY8" fmla="*/ 3557587 h 3557587"/>
              <a:gd name="connsiteX9" fmla="*/ 71359 w 4920250"/>
              <a:gd name="connsiteY9" fmla="*/ 3541395 h 3557587"/>
              <a:gd name="connsiteX10" fmla="*/ 85328 w 4920250"/>
              <a:gd name="connsiteY10" fmla="*/ 2028824 h 3557587"/>
              <a:gd name="connsiteX11" fmla="*/ 40834 w 4920250"/>
              <a:gd name="connsiteY11" fmla="*/ 1358900 h 3557587"/>
              <a:gd name="connsiteX12" fmla="*/ 575 w 4920250"/>
              <a:gd name="connsiteY12" fmla="*/ 875450 h 3557587"/>
              <a:gd name="connsiteX13" fmla="*/ 117079 w 4920250"/>
              <a:gd name="connsiteY13" fmla="*/ 199916 h 3557587"/>
              <a:gd name="connsiteX14" fmla="*/ 162799 w 4920250"/>
              <a:gd name="connsiteY14" fmla="*/ 192296 h 3557587"/>
              <a:gd name="connsiteX15" fmla="*/ 1806134 w 4920250"/>
              <a:gd name="connsiteY15" fmla="*/ 165100 h 3557587"/>
              <a:gd name="connsiteX16" fmla="*/ 3069828 w 4920250"/>
              <a:gd name="connsiteY16" fmla="*/ 238124 h 3557587"/>
              <a:gd name="connsiteX17" fmla="*/ 4523935 w 4920250"/>
              <a:gd name="connsiteY17" fmla="*/ 228600 h 3557587"/>
              <a:gd name="connsiteX18" fmla="*/ 4695536 w 4920250"/>
              <a:gd name="connsiteY18" fmla="*/ 199916 h 3557587"/>
              <a:gd name="connsiteX19" fmla="*/ 4828777 w 4920250"/>
              <a:gd name="connsiteY19" fmla="*/ 66675 h 3557587"/>
              <a:gd name="connsiteX20" fmla="*/ 4644736 w 4920250"/>
              <a:gd name="connsiteY20" fmla="*/ 238016 h 3557587"/>
              <a:gd name="connsiteX21" fmla="*/ 4676333 w 4920250"/>
              <a:gd name="connsiteY21" fmla="*/ 1879600 h 3557587"/>
              <a:gd name="connsiteX22" fmla="*/ 4695536 w 4920250"/>
              <a:gd name="connsiteY22" fmla="*/ 3533775 h 3557587"/>
              <a:gd name="connsiteX0" fmla="*/ 117079 w 4920498"/>
              <a:gd name="connsiteY0" fmla="*/ 199916 h 3557587"/>
              <a:gd name="connsiteX1" fmla="*/ 4695536 w 4920498"/>
              <a:gd name="connsiteY1" fmla="*/ 199916 h 3557587"/>
              <a:gd name="connsiteX2" fmla="*/ 4695536 w 4920498"/>
              <a:gd name="connsiteY2" fmla="*/ 3533775 h 3557587"/>
              <a:gd name="connsiteX3" fmla="*/ 117079 w 4920498"/>
              <a:gd name="connsiteY3" fmla="*/ 3533775 h 3557587"/>
              <a:gd name="connsiteX4" fmla="*/ 117079 w 4920498"/>
              <a:gd name="connsiteY4" fmla="*/ 199916 h 3557587"/>
              <a:gd name="connsiteX0" fmla="*/ 4695536 w 4920498"/>
              <a:gd name="connsiteY0" fmla="*/ 199916 h 3557587"/>
              <a:gd name="connsiteX1" fmla="*/ 4828777 w 4920498"/>
              <a:gd name="connsiteY1" fmla="*/ 66675 h 3557587"/>
              <a:gd name="connsiteX2" fmla="*/ 4920250 w 4920498"/>
              <a:gd name="connsiteY2" fmla="*/ 1623162 h 3557587"/>
              <a:gd name="connsiteX3" fmla="*/ 4828777 w 4920498"/>
              <a:gd name="connsiteY3" fmla="*/ 3400534 h 3557587"/>
              <a:gd name="connsiteX4" fmla="*/ 4695536 w 4920498"/>
              <a:gd name="connsiteY4" fmla="*/ 3533775 h 3557587"/>
              <a:gd name="connsiteX5" fmla="*/ 4695536 w 4920498"/>
              <a:gd name="connsiteY5" fmla="*/ 199916 h 3557587"/>
              <a:gd name="connsiteX0" fmla="*/ 117079 w 4920498"/>
              <a:gd name="connsiteY0" fmla="*/ 199916 h 3557587"/>
              <a:gd name="connsiteX1" fmla="*/ 250320 w 4920498"/>
              <a:gd name="connsiteY1" fmla="*/ 66675 h 3557587"/>
              <a:gd name="connsiteX2" fmla="*/ 4828777 w 4920498"/>
              <a:gd name="connsiteY2" fmla="*/ 66675 h 3557587"/>
              <a:gd name="connsiteX3" fmla="*/ 4695536 w 4920498"/>
              <a:gd name="connsiteY3" fmla="*/ 199916 h 3557587"/>
              <a:gd name="connsiteX4" fmla="*/ 117079 w 4920498"/>
              <a:gd name="connsiteY4" fmla="*/ 199916 h 3557587"/>
              <a:gd name="connsiteX0" fmla="*/ 117079 w 4920498"/>
              <a:gd name="connsiteY0" fmla="*/ 199916 h 3557587"/>
              <a:gd name="connsiteX1" fmla="*/ 196980 w 4920498"/>
              <a:gd name="connsiteY1" fmla="*/ 28575 h 3557587"/>
              <a:gd name="connsiteX2" fmla="*/ 1590234 w 4920498"/>
              <a:gd name="connsiteY2" fmla="*/ 0 h 3557587"/>
              <a:gd name="connsiteX3" fmla="*/ 4828777 w 4920498"/>
              <a:gd name="connsiteY3" fmla="*/ 66675 h 3557587"/>
              <a:gd name="connsiteX4" fmla="*/ 4873228 w 4920498"/>
              <a:gd name="connsiteY4" fmla="*/ 1978024 h 3557587"/>
              <a:gd name="connsiteX5" fmla="*/ 4920250 w 4920498"/>
              <a:gd name="connsiteY5" fmla="*/ 2966187 h 3557587"/>
              <a:gd name="connsiteX6" fmla="*/ 4859257 w 4920498"/>
              <a:gd name="connsiteY6" fmla="*/ 3431014 h 3557587"/>
              <a:gd name="connsiteX7" fmla="*/ 4793810 w 4920498"/>
              <a:gd name="connsiteY7" fmla="*/ 3481387 h 3557587"/>
              <a:gd name="connsiteX8" fmla="*/ 4695536 w 4920498"/>
              <a:gd name="connsiteY8" fmla="*/ 3533775 h 3557587"/>
              <a:gd name="connsiteX9" fmla="*/ 3109211 w 4920498"/>
              <a:gd name="connsiteY9" fmla="*/ 3557587 h 3557587"/>
              <a:gd name="connsiteX10" fmla="*/ 71359 w 4920498"/>
              <a:gd name="connsiteY10" fmla="*/ 3541395 h 3557587"/>
              <a:gd name="connsiteX11" fmla="*/ 85328 w 4920498"/>
              <a:gd name="connsiteY11" fmla="*/ 2028824 h 3557587"/>
              <a:gd name="connsiteX12" fmla="*/ 40834 w 4920498"/>
              <a:gd name="connsiteY12" fmla="*/ 1358900 h 3557587"/>
              <a:gd name="connsiteX13" fmla="*/ 575 w 4920498"/>
              <a:gd name="connsiteY13" fmla="*/ 875450 h 3557587"/>
              <a:gd name="connsiteX14" fmla="*/ 117079 w 4920498"/>
              <a:gd name="connsiteY14" fmla="*/ 199916 h 3557587"/>
              <a:gd name="connsiteX15" fmla="*/ 162799 w 4920498"/>
              <a:gd name="connsiteY15" fmla="*/ 192296 h 3557587"/>
              <a:gd name="connsiteX16" fmla="*/ 1806134 w 4920498"/>
              <a:gd name="connsiteY16" fmla="*/ 165100 h 3557587"/>
              <a:gd name="connsiteX17" fmla="*/ 3069828 w 4920498"/>
              <a:gd name="connsiteY17" fmla="*/ 238124 h 3557587"/>
              <a:gd name="connsiteX18" fmla="*/ 4523935 w 4920498"/>
              <a:gd name="connsiteY18" fmla="*/ 228600 h 3557587"/>
              <a:gd name="connsiteX19" fmla="*/ 4695536 w 4920498"/>
              <a:gd name="connsiteY19" fmla="*/ 199916 h 3557587"/>
              <a:gd name="connsiteX20" fmla="*/ 4828777 w 4920498"/>
              <a:gd name="connsiteY20" fmla="*/ 66675 h 3557587"/>
              <a:gd name="connsiteX21" fmla="*/ 4644736 w 4920498"/>
              <a:gd name="connsiteY21" fmla="*/ 238016 h 3557587"/>
              <a:gd name="connsiteX22" fmla="*/ 4676333 w 4920498"/>
              <a:gd name="connsiteY22" fmla="*/ 1879600 h 3557587"/>
              <a:gd name="connsiteX23" fmla="*/ 4695536 w 4920498"/>
              <a:gd name="connsiteY23" fmla="*/ 3533775 h 3557587"/>
              <a:gd name="connsiteX0" fmla="*/ 117079 w 4920498"/>
              <a:gd name="connsiteY0" fmla="*/ 171341 h 3529012"/>
              <a:gd name="connsiteX1" fmla="*/ 4695536 w 4920498"/>
              <a:gd name="connsiteY1" fmla="*/ 171341 h 3529012"/>
              <a:gd name="connsiteX2" fmla="*/ 4695536 w 4920498"/>
              <a:gd name="connsiteY2" fmla="*/ 3505200 h 3529012"/>
              <a:gd name="connsiteX3" fmla="*/ 117079 w 4920498"/>
              <a:gd name="connsiteY3" fmla="*/ 3505200 h 3529012"/>
              <a:gd name="connsiteX4" fmla="*/ 117079 w 4920498"/>
              <a:gd name="connsiteY4" fmla="*/ 171341 h 3529012"/>
              <a:gd name="connsiteX0" fmla="*/ 4695536 w 4920498"/>
              <a:gd name="connsiteY0" fmla="*/ 171341 h 3529012"/>
              <a:gd name="connsiteX1" fmla="*/ 4828777 w 4920498"/>
              <a:gd name="connsiteY1" fmla="*/ 38100 h 3529012"/>
              <a:gd name="connsiteX2" fmla="*/ 4920250 w 4920498"/>
              <a:gd name="connsiteY2" fmla="*/ 1594587 h 3529012"/>
              <a:gd name="connsiteX3" fmla="*/ 4828777 w 4920498"/>
              <a:gd name="connsiteY3" fmla="*/ 3371959 h 3529012"/>
              <a:gd name="connsiteX4" fmla="*/ 4695536 w 4920498"/>
              <a:gd name="connsiteY4" fmla="*/ 3505200 h 3529012"/>
              <a:gd name="connsiteX5" fmla="*/ 4695536 w 4920498"/>
              <a:gd name="connsiteY5" fmla="*/ 171341 h 3529012"/>
              <a:gd name="connsiteX0" fmla="*/ 117079 w 4920498"/>
              <a:gd name="connsiteY0" fmla="*/ 171341 h 3529012"/>
              <a:gd name="connsiteX1" fmla="*/ 250320 w 4920498"/>
              <a:gd name="connsiteY1" fmla="*/ 38100 h 3529012"/>
              <a:gd name="connsiteX2" fmla="*/ 4828777 w 4920498"/>
              <a:gd name="connsiteY2" fmla="*/ 38100 h 3529012"/>
              <a:gd name="connsiteX3" fmla="*/ 4695536 w 4920498"/>
              <a:gd name="connsiteY3" fmla="*/ 171341 h 3529012"/>
              <a:gd name="connsiteX4" fmla="*/ 117079 w 4920498"/>
              <a:gd name="connsiteY4" fmla="*/ 171341 h 3529012"/>
              <a:gd name="connsiteX0" fmla="*/ 117079 w 4920498"/>
              <a:gd name="connsiteY0" fmla="*/ 171341 h 3529012"/>
              <a:gd name="connsiteX1" fmla="*/ 196980 w 4920498"/>
              <a:gd name="connsiteY1" fmla="*/ 0 h 3529012"/>
              <a:gd name="connsiteX2" fmla="*/ 1566118 w 4920498"/>
              <a:gd name="connsiteY2" fmla="*/ 9525 h 3529012"/>
              <a:gd name="connsiteX3" fmla="*/ 4828777 w 4920498"/>
              <a:gd name="connsiteY3" fmla="*/ 38100 h 3529012"/>
              <a:gd name="connsiteX4" fmla="*/ 4873228 w 4920498"/>
              <a:gd name="connsiteY4" fmla="*/ 1949449 h 3529012"/>
              <a:gd name="connsiteX5" fmla="*/ 4920250 w 4920498"/>
              <a:gd name="connsiteY5" fmla="*/ 2937612 h 3529012"/>
              <a:gd name="connsiteX6" fmla="*/ 4859257 w 4920498"/>
              <a:gd name="connsiteY6" fmla="*/ 3402439 h 3529012"/>
              <a:gd name="connsiteX7" fmla="*/ 4793810 w 4920498"/>
              <a:gd name="connsiteY7" fmla="*/ 3452812 h 3529012"/>
              <a:gd name="connsiteX8" fmla="*/ 4695536 w 4920498"/>
              <a:gd name="connsiteY8" fmla="*/ 3505200 h 3529012"/>
              <a:gd name="connsiteX9" fmla="*/ 3109211 w 4920498"/>
              <a:gd name="connsiteY9" fmla="*/ 3529012 h 3529012"/>
              <a:gd name="connsiteX10" fmla="*/ 71359 w 4920498"/>
              <a:gd name="connsiteY10" fmla="*/ 3512820 h 3529012"/>
              <a:gd name="connsiteX11" fmla="*/ 85328 w 4920498"/>
              <a:gd name="connsiteY11" fmla="*/ 2000249 h 3529012"/>
              <a:gd name="connsiteX12" fmla="*/ 40834 w 4920498"/>
              <a:gd name="connsiteY12" fmla="*/ 1330325 h 3529012"/>
              <a:gd name="connsiteX13" fmla="*/ 575 w 4920498"/>
              <a:gd name="connsiteY13" fmla="*/ 846875 h 3529012"/>
              <a:gd name="connsiteX14" fmla="*/ 117079 w 4920498"/>
              <a:gd name="connsiteY14" fmla="*/ 171341 h 3529012"/>
              <a:gd name="connsiteX15" fmla="*/ 162799 w 4920498"/>
              <a:gd name="connsiteY15" fmla="*/ 163721 h 3529012"/>
              <a:gd name="connsiteX16" fmla="*/ 1806134 w 4920498"/>
              <a:gd name="connsiteY16" fmla="*/ 136525 h 3529012"/>
              <a:gd name="connsiteX17" fmla="*/ 3069828 w 4920498"/>
              <a:gd name="connsiteY17" fmla="*/ 209549 h 3529012"/>
              <a:gd name="connsiteX18" fmla="*/ 4523935 w 4920498"/>
              <a:gd name="connsiteY18" fmla="*/ 200025 h 3529012"/>
              <a:gd name="connsiteX19" fmla="*/ 4695536 w 4920498"/>
              <a:gd name="connsiteY19" fmla="*/ 171341 h 3529012"/>
              <a:gd name="connsiteX20" fmla="*/ 4828777 w 4920498"/>
              <a:gd name="connsiteY20" fmla="*/ 38100 h 3529012"/>
              <a:gd name="connsiteX21" fmla="*/ 4644736 w 4920498"/>
              <a:gd name="connsiteY21" fmla="*/ 209441 h 3529012"/>
              <a:gd name="connsiteX22" fmla="*/ 4676333 w 4920498"/>
              <a:gd name="connsiteY22" fmla="*/ 1851025 h 3529012"/>
              <a:gd name="connsiteX23" fmla="*/ 4695536 w 4920498"/>
              <a:gd name="connsiteY23" fmla="*/ 3505200 h 3529012"/>
              <a:gd name="connsiteX0" fmla="*/ 117079 w 4920498"/>
              <a:gd name="connsiteY0" fmla="*/ 171341 h 3529012"/>
              <a:gd name="connsiteX1" fmla="*/ 4695536 w 4920498"/>
              <a:gd name="connsiteY1" fmla="*/ 171341 h 3529012"/>
              <a:gd name="connsiteX2" fmla="*/ 4695536 w 4920498"/>
              <a:gd name="connsiteY2" fmla="*/ 3505200 h 3529012"/>
              <a:gd name="connsiteX3" fmla="*/ 117079 w 4920498"/>
              <a:gd name="connsiteY3" fmla="*/ 3505200 h 3529012"/>
              <a:gd name="connsiteX4" fmla="*/ 117079 w 4920498"/>
              <a:gd name="connsiteY4" fmla="*/ 171341 h 3529012"/>
              <a:gd name="connsiteX0" fmla="*/ 4695536 w 4920498"/>
              <a:gd name="connsiteY0" fmla="*/ 171341 h 3529012"/>
              <a:gd name="connsiteX1" fmla="*/ 4828777 w 4920498"/>
              <a:gd name="connsiteY1" fmla="*/ 38100 h 3529012"/>
              <a:gd name="connsiteX2" fmla="*/ 4920250 w 4920498"/>
              <a:gd name="connsiteY2" fmla="*/ 1594587 h 3529012"/>
              <a:gd name="connsiteX3" fmla="*/ 4828777 w 4920498"/>
              <a:gd name="connsiteY3" fmla="*/ 3371959 h 3529012"/>
              <a:gd name="connsiteX4" fmla="*/ 4695536 w 4920498"/>
              <a:gd name="connsiteY4" fmla="*/ 3505200 h 3529012"/>
              <a:gd name="connsiteX5" fmla="*/ 4695536 w 4920498"/>
              <a:gd name="connsiteY5" fmla="*/ 171341 h 3529012"/>
              <a:gd name="connsiteX0" fmla="*/ 117079 w 4920498"/>
              <a:gd name="connsiteY0" fmla="*/ 171341 h 3529012"/>
              <a:gd name="connsiteX1" fmla="*/ 250320 w 4920498"/>
              <a:gd name="connsiteY1" fmla="*/ 38100 h 3529012"/>
              <a:gd name="connsiteX2" fmla="*/ 4828777 w 4920498"/>
              <a:gd name="connsiteY2" fmla="*/ 38100 h 3529012"/>
              <a:gd name="connsiteX3" fmla="*/ 4695536 w 4920498"/>
              <a:gd name="connsiteY3" fmla="*/ 171341 h 3529012"/>
              <a:gd name="connsiteX4" fmla="*/ 117079 w 4920498"/>
              <a:gd name="connsiteY4" fmla="*/ 171341 h 3529012"/>
              <a:gd name="connsiteX0" fmla="*/ 117079 w 4920498"/>
              <a:gd name="connsiteY0" fmla="*/ 171341 h 3529012"/>
              <a:gd name="connsiteX1" fmla="*/ 196980 w 4920498"/>
              <a:gd name="connsiteY1" fmla="*/ 0 h 3529012"/>
              <a:gd name="connsiteX2" fmla="*/ 1566118 w 4920498"/>
              <a:gd name="connsiteY2" fmla="*/ 9525 h 3529012"/>
              <a:gd name="connsiteX3" fmla="*/ 4828777 w 4920498"/>
              <a:gd name="connsiteY3" fmla="*/ 38100 h 3529012"/>
              <a:gd name="connsiteX4" fmla="*/ 4873228 w 4920498"/>
              <a:gd name="connsiteY4" fmla="*/ 1949449 h 3529012"/>
              <a:gd name="connsiteX5" fmla="*/ 4920250 w 4920498"/>
              <a:gd name="connsiteY5" fmla="*/ 2937612 h 3529012"/>
              <a:gd name="connsiteX6" fmla="*/ 4859257 w 4920498"/>
              <a:gd name="connsiteY6" fmla="*/ 3402439 h 3529012"/>
              <a:gd name="connsiteX7" fmla="*/ 4793810 w 4920498"/>
              <a:gd name="connsiteY7" fmla="*/ 3452812 h 3529012"/>
              <a:gd name="connsiteX8" fmla="*/ 4695536 w 4920498"/>
              <a:gd name="connsiteY8" fmla="*/ 3505200 h 3529012"/>
              <a:gd name="connsiteX9" fmla="*/ 3109211 w 4920498"/>
              <a:gd name="connsiteY9" fmla="*/ 3529012 h 3529012"/>
              <a:gd name="connsiteX10" fmla="*/ 71359 w 4920498"/>
              <a:gd name="connsiteY10" fmla="*/ 3512820 h 3529012"/>
              <a:gd name="connsiteX11" fmla="*/ 85328 w 4920498"/>
              <a:gd name="connsiteY11" fmla="*/ 2000249 h 3529012"/>
              <a:gd name="connsiteX12" fmla="*/ 40834 w 4920498"/>
              <a:gd name="connsiteY12" fmla="*/ 1330325 h 3529012"/>
              <a:gd name="connsiteX13" fmla="*/ 575 w 4920498"/>
              <a:gd name="connsiteY13" fmla="*/ 846875 h 3529012"/>
              <a:gd name="connsiteX14" fmla="*/ 117079 w 4920498"/>
              <a:gd name="connsiteY14" fmla="*/ 171341 h 3529012"/>
              <a:gd name="connsiteX15" fmla="*/ 162799 w 4920498"/>
              <a:gd name="connsiteY15" fmla="*/ 163721 h 3529012"/>
              <a:gd name="connsiteX16" fmla="*/ 1818191 w 4920498"/>
              <a:gd name="connsiteY16" fmla="*/ 184150 h 3529012"/>
              <a:gd name="connsiteX17" fmla="*/ 3069828 w 4920498"/>
              <a:gd name="connsiteY17" fmla="*/ 209549 h 3529012"/>
              <a:gd name="connsiteX18" fmla="*/ 4523935 w 4920498"/>
              <a:gd name="connsiteY18" fmla="*/ 200025 h 3529012"/>
              <a:gd name="connsiteX19" fmla="*/ 4695536 w 4920498"/>
              <a:gd name="connsiteY19" fmla="*/ 171341 h 3529012"/>
              <a:gd name="connsiteX20" fmla="*/ 4828777 w 4920498"/>
              <a:gd name="connsiteY20" fmla="*/ 38100 h 3529012"/>
              <a:gd name="connsiteX21" fmla="*/ 4644736 w 4920498"/>
              <a:gd name="connsiteY21" fmla="*/ 209441 h 3529012"/>
              <a:gd name="connsiteX22" fmla="*/ 4676333 w 4920498"/>
              <a:gd name="connsiteY22" fmla="*/ 1851025 h 3529012"/>
              <a:gd name="connsiteX23" fmla="*/ 4695536 w 4920498"/>
              <a:gd name="connsiteY23" fmla="*/ 3505200 h 3529012"/>
              <a:gd name="connsiteX0" fmla="*/ 117079 w 4920498"/>
              <a:gd name="connsiteY0" fmla="*/ 171341 h 3529012"/>
              <a:gd name="connsiteX1" fmla="*/ 4695536 w 4920498"/>
              <a:gd name="connsiteY1" fmla="*/ 171341 h 3529012"/>
              <a:gd name="connsiteX2" fmla="*/ 4695536 w 4920498"/>
              <a:gd name="connsiteY2" fmla="*/ 3505200 h 3529012"/>
              <a:gd name="connsiteX3" fmla="*/ 117079 w 4920498"/>
              <a:gd name="connsiteY3" fmla="*/ 3505200 h 3529012"/>
              <a:gd name="connsiteX4" fmla="*/ 117079 w 4920498"/>
              <a:gd name="connsiteY4" fmla="*/ 171341 h 3529012"/>
              <a:gd name="connsiteX0" fmla="*/ 4695536 w 4920498"/>
              <a:gd name="connsiteY0" fmla="*/ 171341 h 3529012"/>
              <a:gd name="connsiteX1" fmla="*/ 4828777 w 4920498"/>
              <a:gd name="connsiteY1" fmla="*/ 38100 h 3529012"/>
              <a:gd name="connsiteX2" fmla="*/ 4920250 w 4920498"/>
              <a:gd name="connsiteY2" fmla="*/ 1594587 h 3529012"/>
              <a:gd name="connsiteX3" fmla="*/ 4828777 w 4920498"/>
              <a:gd name="connsiteY3" fmla="*/ 3371959 h 3529012"/>
              <a:gd name="connsiteX4" fmla="*/ 4695536 w 4920498"/>
              <a:gd name="connsiteY4" fmla="*/ 3505200 h 3529012"/>
              <a:gd name="connsiteX5" fmla="*/ 4695536 w 4920498"/>
              <a:gd name="connsiteY5" fmla="*/ 171341 h 3529012"/>
              <a:gd name="connsiteX0" fmla="*/ 117079 w 4920498"/>
              <a:gd name="connsiteY0" fmla="*/ 171341 h 3529012"/>
              <a:gd name="connsiteX1" fmla="*/ 250320 w 4920498"/>
              <a:gd name="connsiteY1" fmla="*/ 38100 h 3529012"/>
              <a:gd name="connsiteX2" fmla="*/ 4828777 w 4920498"/>
              <a:gd name="connsiteY2" fmla="*/ 38100 h 3529012"/>
              <a:gd name="connsiteX3" fmla="*/ 4695536 w 4920498"/>
              <a:gd name="connsiteY3" fmla="*/ 171341 h 3529012"/>
              <a:gd name="connsiteX4" fmla="*/ 117079 w 4920498"/>
              <a:gd name="connsiteY4" fmla="*/ 171341 h 3529012"/>
              <a:gd name="connsiteX0" fmla="*/ 117079 w 4920498"/>
              <a:gd name="connsiteY0" fmla="*/ 171341 h 3529012"/>
              <a:gd name="connsiteX1" fmla="*/ 196980 w 4920498"/>
              <a:gd name="connsiteY1" fmla="*/ 0 h 3529012"/>
              <a:gd name="connsiteX2" fmla="*/ 1566118 w 4920498"/>
              <a:gd name="connsiteY2" fmla="*/ 9525 h 3529012"/>
              <a:gd name="connsiteX3" fmla="*/ 4828777 w 4920498"/>
              <a:gd name="connsiteY3" fmla="*/ 38100 h 3529012"/>
              <a:gd name="connsiteX4" fmla="*/ 4873228 w 4920498"/>
              <a:gd name="connsiteY4" fmla="*/ 1949449 h 3529012"/>
              <a:gd name="connsiteX5" fmla="*/ 4920250 w 4920498"/>
              <a:gd name="connsiteY5" fmla="*/ 2937612 h 3529012"/>
              <a:gd name="connsiteX6" fmla="*/ 4859257 w 4920498"/>
              <a:gd name="connsiteY6" fmla="*/ 3402439 h 3529012"/>
              <a:gd name="connsiteX7" fmla="*/ 4793810 w 4920498"/>
              <a:gd name="connsiteY7" fmla="*/ 3452812 h 3529012"/>
              <a:gd name="connsiteX8" fmla="*/ 4695536 w 4920498"/>
              <a:gd name="connsiteY8" fmla="*/ 3505200 h 3529012"/>
              <a:gd name="connsiteX9" fmla="*/ 3109211 w 4920498"/>
              <a:gd name="connsiteY9" fmla="*/ 3529012 h 3529012"/>
              <a:gd name="connsiteX10" fmla="*/ 71359 w 4920498"/>
              <a:gd name="connsiteY10" fmla="*/ 3512820 h 3529012"/>
              <a:gd name="connsiteX11" fmla="*/ 85328 w 4920498"/>
              <a:gd name="connsiteY11" fmla="*/ 2000249 h 3529012"/>
              <a:gd name="connsiteX12" fmla="*/ 40834 w 4920498"/>
              <a:gd name="connsiteY12" fmla="*/ 1330325 h 3529012"/>
              <a:gd name="connsiteX13" fmla="*/ 575 w 4920498"/>
              <a:gd name="connsiteY13" fmla="*/ 846875 h 3529012"/>
              <a:gd name="connsiteX14" fmla="*/ 117079 w 4920498"/>
              <a:gd name="connsiteY14" fmla="*/ 171341 h 3529012"/>
              <a:gd name="connsiteX15" fmla="*/ 162799 w 4920498"/>
              <a:gd name="connsiteY15" fmla="*/ 163721 h 3529012"/>
              <a:gd name="connsiteX16" fmla="*/ 1818191 w 4920498"/>
              <a:gd name="connsiteY16" fmla="*/ 184150 h 3529012"/>
              <a:gd name="connsiteX17" fmla="*/ 3106004 w 4920498"/>
              <a:gd name="connsiteY17" fmla="*/ 152399 h 3529012"/>
              <a:gd name="connsiteX18" fmla="*/ 4523935 w 4920498"/>
              <a:gd name="connsiteY18" fmla="*/ 200025 h 3529012"/>
              <a:gd name="connsiteX19" fmla="*/ 4695536 w 4920498"/>
              <a:gd name="connsiteY19" fmla="*/ 171341 h 3529012"/>
              <a:gd name="connsiteX20" fmla="*/ 4828777 w 4920498"/>
              <a:gd name="connsiteY20" fmla="*/ 38100 h 3529012"/>
              <a:gd name="connsiteX21" fmla="*/ 4644736 w 4920498"/>
              <a:gd name="connsiteY21" fmla="*/ 209441 h 3529012"/>
              <a:gd name="connsiteX22" fmla="*/ 4676333 w 4920498"/>
              <a:gd name="connsiteY22" fmla="*/ 1851025 h 3529012"/>
              <a:gd name="connsiteX23" fmla="*/ 4695536 w 4920498"/>
              <a:gd name="connsiteY23" fmla="*/ 3505200 h 3529012"/>
              <a:gd name="connsiteX0" fmla="*/ 117079 w 4971333"/>
              <a:gd name="connsiteY0" fmla="*/ 171341 h 3529012"/>
              <a:gd name="connsiteX1" fmla="*/ 4695536 w 4971333"/>
              <a:gd name="connsiteY1" fmla="*/ 171341 h 3529012"/>
              <a:gd name="connsiteX2" fmla="*/ 4695536 w 4971333"/>
              <a:gd name="connsiteY2" fmla="*/ 3505200 h 3529012"/>
              <a:gd name="connsiteX3" fmla="*/ 117079 w 4971333"/>
              <a:gd name="connsiteY3" fmla="*/ 3505200 h 3529012"/>
              <a:gd name="connsiteX4" fmla="*/ 117079 w 4971333"/>
              <a:gd name="connsiteY4" fmla="*/ 171341 h 3529012"/>
              <a:gd name="connsiteX0" fmla="*/ 4695536 w 4971333"/>
              <a:gd name="connsiteY0" fmla="*/ 171341 h 3529012"/>
              <a:gd name="connsiteX1" fmla="*/ 4828777 w 4971333"/>
              <a:gd name="connsiteY1" fmla="*/ 38100 h 3529012"/>
              <a:gd name="connsiteX2" fmla="*/ 4968482 w 4971333"/>
              <a:gd name="connsiteY2" fmla="*/ 1294550 h 3529012"/>
              <a:gd name="connsiteX3" fmla="*/ 4920250 w 4971333"/>
              <a:gd name="connsiteY3" fmla="*/ 1594587 h 3529012"/>
              <a:gd name="connsiteX4" fmla="*/ 4828777 w 4971333"/>
              <a:gd name="connsiteY4" fmla="*/ 3371959 h 3529012"/>
              <a:gd name="connsiteX5" fmla="*/ 4695536 w 4971333"/>
              <a:gd name="connsiteY5" fmla="*/ 3505200 h 3529012"/>
              <a:gd name="connsiteX6" fmla="*/ 4695536 w 4971333"/>
              <a:gd name="connsiteY6" fmla="*/ 171341 h 3529012"/>
              <a:gd name="connsiteX0" fmla="*/ 117079 w 4971333"/>
              <a:gd name="connsiteY0" fmla="*/ 171341 h 3529012"/>
              <a:gd name="connsiteX1" fmla="*/ 250320 w 4971333"/>
              <a:gd name="connsiteY1" fmla="*/ 38100 h 3529012"/>
              <a:gd name="connsiteX2" fmla="*/ 4828777 w 4971333"/>
              <a:gd name="connsiteY2" fmla="*/ 38100 h 3529012"/>
              <a:gd name="connsiteX3" fmla="*/ 4695536 w 4971333"/>
              <a:gd name="connsiteY3" fmla="*/ 171341 h 3529012"/>
              <a:gd name="connsiteX4" fmla="*/ 117079 w 4971333"/>
              <a:gd name="connsiteY4" fmla="*/ 171341 h 3529012"/>
              <a:gd name="connsiteX0" fmla="*/ 117079 w 4971333"/>
              <a:gd name="connsiteY0" fmla="*/ 171341 h 3529012"/>
              <a:gd name="connsiteX1" fmla="*/ 196980 w 4971333"/>
              <a:gd name="connsiteY1" fmla="*/ 0 h 3529012"/>
              <a:gd name="connsiteX2" fmla="*/ 1566118 w 4971333"/>
              <a:gd name="connsiteY2" fmla="*/ 9525 h 3529012"/>
              <a:gd name="connsiteX3" fmla="*/ 4828777 w 4971333"/>
              <a:gd name="connsiteY3" fmla="*/ 38100 h 3529012"/>
              <a:gd name="connsiteX4" fmla="*/ 4873228 w 4971333"/>
              <a:gd name="connsiteY4" fmla="*/ 1949449 h 3529012"/>
              <a:gd name="connsiteX5" fmla="*/ 4920250 w 4971333"/>
              <a:gd name="connsiteY5" fmla="*/ 2937612 h 3529012"/>
              <a:gd name="connsiteX6" fmla="*/ 4859257 w 4971333"/>
              <a:gd name="connsiteY6" fmla="*/ 3402439 h 3529012"/>
              <a:gd name="connsiteX7" fmla="*/ 4793810 w 4971333"/>
              <a:gd name="connsiteY7" fmla="*/ 3452812 h 3529012"/>
              <a:gd name="connsiteX8" fmla="*/ 4695536 w 4971333"/>
              <a:gd name="connsiteY8" fmla="*/ 3505200 h 3529012"/>
              <a:gd name="connsiteX9" fmla="*/ 3109211 w 4971333"/>
              <a:gd name="connsiteY9" fmla="*/ 3529012 h 3529012"/>
              <a:gd name="connsiteX10" fmla="*/ 71359 w 4971333"/>
              <a:gd name="connsiteY10" fmla="*/ 3512820 h 3529012"/>
              <a:gd name="connsiteX11" fmla="*/ 85328 w 4971333"/>
              <a:gd name="connsiteY11" fmla="*/ 2000249 h 3529012"/>
              <a:gd name="connsiteX12" fmla="*/ 40834 w 4971333"/>
              <a:gd name="connsiteY12" fmla="*/ 1330325 h 3529012"/>
              <a:gd name="connsiteX13" fmla="*/ 575 w 4971333"/>
              <a:gd name="connsiteY13" fmla="*/ 846875 h 3529012"/>
              <a:gd name="connsiteX14" fmla="*/ 117079 w 4971333"/>
              <a:gd name="connsiteY14" fmla="*/ 171341 h 3529012"/>
              <a:gd name="connsiteX15" fmla="*/ 162799 w 4971333"/>
              <a:gd name="connsiteY15" fmla="*/ 163721 h 3529012"/>
              <a:gd name="connsiteX16" fmla="*/ 1818191 w 4971333"/>
              <a:gd name="connsiteY16" fmla="*/ 184150 h 3529012"/>
              <a:gd name="connsiteX17" fmla="*/ 3106004 w 4971333"/>
              <a:gd name="connsiteY17" fmla="*/ 152399 h 3529012"/>
              <a:gd name="connsiteX18" fmla="*/ 4523935 w 4971333"/>
              <a:gd name="connsiteY18" fmla="*/ 200025 h 3529012"/>
              <a:gd name="connsiteX19" fmla="*/ 4695536 w 4971333"/>
              <a:gd name="connsiteY19" fmla="*/ 171341 h 3529012"/>
              <a:gd name="connsiteX20" fmla="*/ 4828777 w 4971333"/>
              <a:gd name="connsiteY20" fmla="*/ 38100 h 3529012"/>
              <a:gd name="connsiteX21" fmla="*/ 4644736 w 4971333"/>
              <a:gd name="connsiteY21" fmla="*/ 209441 h 3529012"/>
              <a:gd name="connsiteX22" fmla="*/ 4676333 w 4971333"/>
              <a:gd name="connsiteY22" fmla="*/ 1851025 h 3529012"/>
              <a:gd name="connsiteX23" fmla="*/ 4695536 w 4971333"/>
              <a:gd name="connsiteY23" fmla="*/ 3505200 h 3529012"/>
              <a:gd name="connsiteX0" fmla="*/ 117079 w 4924306"/>
              <a:gd name="connsiteY0" fmla="*/ 171341 h 3529012"/>
              <a:gd name="connsiteX1" fmla="*/ 4695536 w 4924306"/>
              <a:gd name="connsiteY1" fmla="*/ 171341 h 3529012"/>
              <a:gd name="connsiteX2" fmla="*/ 4695536 w 4924306"/>
              <a:gd name="connsiteY2" fmla="*/ 3505200 h 3529012"/>
              <a:gd name="connsiteX3" fmla="*/ 117079 w 4924306"/>
              <a:gd name="connsiteY3" fmla="*/ 3505200 h 3529012"/>
              <a:gd name="connsiteX4" fmla="*/ 117079 w 4924306"/>
              <a:gd name="connsiteY4" fmla="*/ 171341 h 3529012"/>
              <a:gd name="connsiteX0" fmla="*/ 4695536 w 4924306"/>
              <a:gd name="connsiteY0" fmla="*/ 171341 h 3529012"/>
              <a:gd name="connsiteX1" fmla="*/ 4828777 w 4924306"/>
              <a:gd name="connsiteY1" fmla="*/ 38100 h 3529012"/>
              <a:gd name="connsiteX2" fmla="*/ 4896134 w 4924306"/>
              <a:gd name="connsiteY2" fmla="*/ 1294550 h 3529012"/>
              <a:gd name="connsiteX3" fmla="*/ 4920250 w 4924306"/>
              <a:gd name="connsiteY3" fmla="*/ 1594587 h 3529012"/>
              <a:gd name="connsiteX4" fmla="*/ 4828777 w 4924306"/>
              <a:gd name="connsiteY4" fmla="*/ 3371959 h 3529012"/>
              <a:gd name="connsiteX5" fmla="*/ 4695536 w 4924306"/>
              <a:gd name="connsiteY5" fmla="*/ 3505200 h 3529012"/>
              <a:gd name="connsiteX6" fmla="*/ 4695536 w 4924306"/>
              <a:gd name="connsiteY6" fmla="*/ 171341 h 3529012"/>
              <a:gd name="connsiteX0" fmla="*/ 117079 w 4924306"/>
              <a:gd name="connsiteY0" fmla="*/ 171341 h 3529012"/>
              <a:gd name="connsiteX1" fmla="*/ 250320 w 4924306"/>
              <a:gd name="connsiteY1" fmla="*/ 38100 h 3529012"/>
              <a:gd name="connsiteX2" fmla="*/ 4828777 w 4924306"/>
              <a:gd name="connsiteY2" fmla="*/ 38100 h 3529012"/>
              <a:gd name="connsiteX3" fmla="*/ 4695536 w 4924306"/>
              <a:gd name="connsiteY3" fmla="*/ 171341 h 3529012"/>
              <a:gd name="connsiteX4" fmla="*/ 117079 w 4924306"/>
              <a:gd name="connsiteY4" fmla="*/ 171341 h 3529012"/>
              <a:gd name="connsiteX0" fmla="*/ 117079 w 4924306"/>
              <a:gd name="connsiteY0" fmla="*/ 171341 h 3529012"/>
              <a:gd name="connsiteX1" fmla="*/ 196980 w 4924306"/>
              <a:gd name="connsiteY1" fmla="*/ 0 h 3529012"/>
              <a:gd name="connsiteX2" fmla="*/ 1566118 w 4924306"/>
              <a:gd name="connsiteY2" fmla="*/ 9525 h 3529012"/>
              <a:gd name="connsiteX3" fmla="*/ 4828777 w 4924306"/>
              <a:gd name="connsiteY3" fmla="*/ 38100 h 3529012"/>
              <a:gd name="connsiteX4" fmla="*/ 4873228 w 4924306"/>
              <a:gd name="connsiteY4" fmla="*/ 1949449 h 3529012"/>
              <a:gd name="connsiteX5" fmla="*/ 4920250 w 4924306"/>
              <a:gd name="connsiteY5" fmla="*/ 2937612 h 3529012"/>
              <a:gd name="connsiteX6" fmla="*/ 4859257 w 4924306"/>
              <a:gd name="connsiteY6" fmla="*/ 3402439 h 3529012"/>
              <a:gd name="connsiteX7" fmla="*/ 4793810 w 4924306"/>
              <a:gd name="connsiteY7" fmla="*/ 3452812 h 3529012"/>
              <a:gd name="connsiteX8" fmla="*/ 4695536 w 4924306"/>
              <a:gd name="connsiteY8" fmla="*/ 3505200 h 3529012"/>
              <a:gd name="connsiteX9" fmla="*/ 3109211 w 4924306"/>
              <a:gd name="connsiteY9" fmla="*/ 3529012 h 3529012"/>
              <a:gd name="connsiteX10" fmla="*/ 71359 w 4924306"/>
              <a:gd name="connsiteY10" fmla="*/ 3512820 h 3529012"/>
              <a:gd name="connsiteX11" fmla="*/ 85328 w 4924306"/>
              <a:gd name="connsiteY11" fmla="*/ 2000249 h 3529012"/>
              <a:gd name="connsiteX12" fmla="*/ 40834 w 4924306"/>
              <a:gd name="connsiteY12" fmla="*/ 1330325 h 3529012"/>
              <a:gd name="connsiteX13" fmla="*/ 575 w 4924306"/>
              <a:gd name="connsiteY13" fmla="*/ 846875 h 3529012"/>
              <a:gd name="connsiteX14" fmla="*/ 117079 w 4924306"/>
              <a:gd name="connsiteY14" fmla="*/ 171341 h 3529012"/>
              <a:gd name="connsiteX15" fmla="*/ 162799 w 4924306"/>
              <a:gd name="connsiteY15" fmla="*/ 163721 h 3529012"/>
              <a:gd name="connsiteX16" fmla="*/ 1818191 w 4924306"/>
              <a:gd name="connsiteY16" fmla="*/ 184150 h 3529012"/>
              <a:gd name="connsiteX17" fmla="*/ 3106004 w 4924306"/>
              <a:gd name="connsiteY17" fmla="*/ 152399 h 3529012"/>
              <a:gd name="connsiteX18" fmla="*/ 4523935 w 4924306"/>
              <a:gd name="connsiteY18" fmla="*/ 200025 h 3529012"/>
              <a:gd name="connsiteX19" fmla="*/ 4695536 w 4924306"/>
              <a:gd name="connsiteY19" fmla="*/ 171341 h 3529012"/>
              <a:gd name="connsiteX20" fmla="*/ 4828777 w 4924306"/>
              <a:gd name="connsiteY20" fmla="*/ 38100 h 3529012"/>
              <a:gd name="connsiteX21" fmla="*/ 4644736 w 4924306"/>
              <a:gd name="connsiteY21" fmla="*/ 209441 h 3529012"/>
              <a:gd name="connsiteX22" fmla="*/ 4676333 w 4924306"/>
              <a:gd name="connsiteY22" fmla="*/ 1851025 h 3529012"/>
              <a:gd name="connsiteX23" fmla="*/ 4695536 w 4924306"/>
              <a:gd name="connsiteY23" fmla="*/ 3505200 h 3529012"/>
              <a:gd name="connsiteX0" fmla="*/ 117079 w 4971333"/>
              <a:gd name="connsiteY0" fmla="*/ 171341 h 3529012"/>
              <a:gd name="connsiteX1" fmla="*/ 4695536 w 4971333"/>
              <a:gd name="connsiteY1" fmla="*/ 171341 h 3529012"/>
              <a:gd name="connsiteX2" fmla="*/ 4695536 w 4971333"/>
              <a:gd name="connsiteY2" fmla="*/ 3505200 h 3529012"/>
              <a:gd name="connsiteX3" fmla="*/ 117079 w 4971333"/>
              <a:gd name="connsiteY3" fmla="*/ 3505200 h 3529012"/>
              <a:gd name="connsiteX4" fmla="*/ 117079 w 4971333"/>
              <a:gd name="connsiteY4" fmla="*/ 171341 h 3529012"/>
              <a:gd name="connsiteX0" fmla="*/ 4695536 w 4971333"/>
              <a:gd name="connsiteY0" fmla="*/ 171341 h 3529012"/>
              <a:gd name="connsiteX1" fmla="*/ 4828777 w 4971333"/>
              <a:gd name="connsiteY1" fmla="*/ 38100 h 3529012"/>
              <a:gd name="connsiteX2" fmla="*/ 4968482 w 4971333"/>
              <a:gd name="connsiteY2" fmla="*/ 1294550 h 3529012"/>
              <a:gd name="connsiteX3" fmla="*/ 4920250 w 4971333"/>
              <a:gd name="connsiteY3" fmla="*/ 1594587 h 3529012"/>
              <a:gd name="connsiteX4" fmla="*/ 4828777 w 4971333"/>
              <a:gd name="connsiteY4" fmla="*/ 3371959 h 3529012"/>
              <a:gd name="connsiteX5" fmla="*/ 4695536 w 4971333"/>
              <a:gd name="connsiteY5" fmla="*/ 3505200 h 3529012"/>
              <a:gd name="connsiteX6" fmla="*/ 4695536 w 4971333"/>
              <a:gd name="connsiteY6" fmla="*/ 171341 h 3529012"/>
              <a:gd name="connsiteX0" fmla="*/ 117079 w 4971333"/>
              <a:gd name="connsiteY0" fmla="*/ 171341 h 3529012"/>
              <a:gd name="connsiteX1" fmla="*/ 250320 w 4971333"/>
              <a:gd name="connsiteY1" fmla="*/ 38100 h 3529012"/>
              <a:gd name="connsiteX2" fmla="*/ 4828777 w 4971333"/>
              <a:gd name="connsiteY2" fmla="*/ 38100 h 3529012"/>
              <a:gd name="connsiteX3" fmla="*/ 4695536 w 4971333"/>
              <a:gd name="connsiteY3" fmla="*/ 171341 h 3529012"/>
              <a:gd name="connsiteX4" fmla="*/ 117079 w 4971333"/>
              <a:gd name="connsiteY4" fmla="*/ 171341 h 3529012"/>
              <a:gd name="connsiteX0" fmla="*/ 117079 w 4971333"/>
              <a:gd name="connsiteY0" fmla="*/ 171341 h 3529012"/>
              <a:gd name="connsiteX1" fmla="*/ 196980 w 4971333"/>
              <a:gd name="connsiteY1" fmla="*/ 0 h 3529012"/>
              <a:gd name="connsiteX2" fmla="*/ 1566118 w 4971333"/>
              <a:gd name="connsiteY2" fmla="*/ 9525 h 3529012"/>
              <a:gd name="connsiteX3" fmla="*/ 4828777 w 4971333"/>
              <a:gd name="connsiteY3" fmla="*/ 38100 h 3529012"/>
              <a:gd name="connsiteX4" fmla="*/ 4873228 w 4971333"/>
              <a:gd name="connsiteY4" fmla="*/ 1949449 h 3529012"/>
              <a:gd name="connsiteX5" fmla="*/ 4920250 w 4971333"/>
              <a:gd name="connsiteY5" fmla="*/ 2937612 h 3529012"/>
              <a:gd name="connsiteX6" fmla="*/ 4859257 w 4971333"/>
              <a:gd name="connsiteY6" fmla="*/ 3402439 h 3529012"/>
              <a:gd name="connsiteX7" fmla="*/ 4793810 w 4971333"/>
              <a:gd name="connsiteY7" fmla="*/ 3452812 h 3529012"/>
              <a:gd name="connsiteX8" fmla="*/ 4695536 w 4971333"/>
              <a:gd name="connsiteY8" fmla="*/ 3505200 h 3529012"/>
              <a:gd name="connsiteX9" fmla="*/ 3109211 w 4971333"/>
              <a:gd name="connsiteY9" fmla="*/ 3529012 h 3529012"/>
              <a:gd name="connsiteX10" fmla="*/ 71359 w 4971333"/>
              <a:gd name="connsiteY10" fmla="*/ 3512820 h 3529012"/>
              <a:gd name="connsiteX11" fmla="*/ 85328 w 4971333"/>
              <a:gd name="connsiteY11" fmla="*/ 2000249 h 3529012"/>
              <a:gd name="connsiteX12" fmla="*/ 40834 w 4971333"/>
              <a:gd name="connsiteY12" fmla="*/ 1330325 h 3529012"/>
              <a:gd name="connsiteX13" fmla="*/ 575 w 4971333"/>
              <a:gd name="connsiteY13" fmla="*/ 846875 h 3529012"/>
              <a:gd name="connsiteX14" fmla="*/ 117079 w 4971333"/>
              <a:gd name="connsiteY14" fmla="*/ 171341 h 3529012"/>
              <a:gd name="connsiteX15" fmla="*/ 162799 w 4971333"/>
              <a:gd name="connsiteY15" fmla="*/ 163721 h 3529012"/>
              <a:gd name="connsiteX16" fmla="*/ 1818191 w 4971333"/>
              <a:gd name="connsiteY16" fmla="*/ 184150 h 3529012"/>
              <a:gd name="connsiteX17" fmla="*/ 3106004 w 4971333"/>
              <a:gd name="connsiteY17" fmla="*/ 152399 h 3529012"/>
              <a:gd name="connsiteX18" fmla="*/ 4523935 w 4971333"/>
              <a:gd name="connsiteY18" fmla="*/ 200025 h 3529012"/>
              <a:gd name="connsiteX19" fmla="*/ 4695536 w 4971333"/>
              <a:gd name="connsiteY19" fmla="*/ 171341 h 3529012"/>
              <a:gd name="connsiteX20" fmla="*/ 4828777 w 4971333"/>
              <a:gd name="connsiteY20" fmla="*/ 38100 h 3529012"/>
              <a:gd name="connsiteX21" fmla="*/ 4644736 w 4971333"/>
              <a:gd name="connsiteY21" fmla="*/ 209441 h 3529012"/>
              <a:gd name="connsiteX22" fmla="*/ 4676333 w 4971333"/>
              <a:gd name="connsiteY22" fmla="*/ 1851025 h 3529012"/>
              <a:gd name="connsiteX23" fmla="*/ 4695536 w 4971333"/>
              <a:gd name="connsiteY23" fmla="*/ 3505200 h 3529012"/>
              <a:gd name="connsiteX0" fmla="*/ 117079 w 4971333"/>
              <a:gd name="connsiteY0" fmla="*/ 171341 h 3529012"/>
              <a:gd name="connsiteX1" fmla="*/ 4695536 w 4971333"/>
              <a:gd name="connsiteY1" fmla="*/ 171341 h 3529012"/>
              <a:gd name="connsiteX2" fmla="*/ 4695536 w 4971333"/>
              <a:gd name="connsiteY2" fmla="*/ 3505200 h 3529012"/>
              <a:gd name="connsiteX3" fmla="*/ 117079 w 4971333"/>
              <a:gd name="connsiteY3" fmla="*/ 3505200 h 3529012"/>
              <a:gd name="connsiteX4" fmla="*/ 117079 w 4971333"/>
              <a:gd name="connsiteY4" fmla="*/ 171341 h 3529012"/>
              <a:gd name="connsiteX0" fmla="*/ 4695536 w 4971333"/>
              <a:gd name="connsiteY0" fmla="*/ 171341 h 3529012"/>
              <a:gd name="connsiteX1" fmla="*/ 4828777 w 4971333"/>
              <a:gd name="connsiteY1" fmla="*/ 38100 h 3529012"/>
              <a:gd name="connsiteX2" fmla="*/ 4968482 w 4971333"/>
              <a:gd name="connsiteY2" fmla="*/ 1294550 h 3529012"/>
              <a:gd name="connsiteX3" fmla="*/ 4920250 w 4971333"/>
              <a:gd name="connsiteY3" fmla="*/ 1594587 h 3529012"/>
              <a:gd name="connsiteX4" fmla="*/ 4828777 w 4971333"/>
              <a:gd name="connsiteY4" fmla="*/ 3371959 h 3529012"/>
              <a:gd name="connsiteX5" fmla="*/ 4695536 w 4971333"/>
              <a:gd name="connsiteY5" fmla="*/ 3505200 h 3529012"/>
              <a:gd name="connsiteX6" fmla="*/ 4695536 w 4971333"/>
              <a:gd name="connsiteY6" fmla="*/ 171341 h 3529012"/>
              <a:gd name="connsiteX0" fmla="*/ 117079 w 4971333"/>
              <a:gd name="connsiteY0" fmla="*/ 171341 h 3529012"/>
              <a:gd name="connsiteX1" fmla="*/ 250320 w 4971333"/>
              <a:gd name="connsiteY1" fmla="*/ 38100 h 3529012"/>
              <a:gd name="connsiteX2" fmla="*/ 4828777 w 4971333"/>
              <a:gd name="connsiteY2" fmla="*/ 38100 h 3529012"/>
              <a:gd name="connsiteX3" fmla="*/ 4695536 w 4971333"/>
              <a:gd name="connsiteY3" fmla="*/ 171341 h 3529012"/>
              <a:gd name="connsiteX4" fmla="*/ 117079 w 4971333"/>
              <a:gd name="connsiteY4" fmla="*/ 171341 h 3529012"/>
              <a:gd name="connsiteX0" fmla="*/ 117079 w 4971333"/>
              <a:gd name="connsiteY0" fmla="*/ 171341 h 3529012"/>
              <a:gd name="connsiteX1" fmla="*/ 196980 w 4971333"/>
              <a:gd name="connsiteY1" fmla="*/ 0 h 3529012"/>
              <a:gd name="connsiteX2" fmla="*/ 1566118 w 4971333"/>
              <a:gd name="connsiteY2" fmla="*/ 9525 h 3529012"/>
              <a:gd name="connsiteX3" fmla="*/ 4828777 w 4971333"/>
              <a:gd name="connsiteY3" fmla="*/ 38100 h 3529012"/>
              <a:gd name="connsiteX4" fmla="*/ 4873228 w 4971333"/>
              <a:gd name="connsiteY4" fmla="*/ 1949449 h 3529012"/>
              <a:gd name="connsiteX5" fmla="*/ 4920250 w 4971333"/>
              <a:gd name="connsiteY5" fmla="*/ 2937612 h 3529012"/>
              <a:gd name="connsiteX6" fmla="*/ 4859257 w 4971333"/>
              <a:gd name="connsiteY6" fmla="*/ 3402439 h 3529012"/>
              <a:gd name="connsiteX7" fmla="*/ 4793810 w 4971333"/>
              <a:gd name="connsiteY7" fmla="*/ 3452812 h 3529012"/>
              <a:gd name="connsiteX8" fmla="*/ 4695536 w 4971333"/>
              <a:gd name="connsiteY8" fmla="*/ 3505200 h 3529012"/>
              <a:gd name="connsiteX9" fmla="*/ 3109211 w 4971333"/>
              <a:gd name="connsiteY9" fmla="*/ 3529012 h 3529012"/>
              <a:gd name="connsiteX10" fmla="*/ 1833395 w 4971333"/>
              <a:gd name="connsiteY10" fmla="*/ 3523400 h 3529012"/>
              <a:gd name="connsiteX11" fmla="*/ 71359 w 4971333"/>
              <a:gd name="connsiteY11" fmla="*/ 3512820 h 3529012"/>
              <a:gd name="connsiteX12" fmla="*/ 85328 w 4971333"/>
              <a:gd name="connsiteY12" fmla="*/ 2000249 h 3529012"/>
              <a:gd name="connsiteX13" fmla="*/ 40834 w 4971333"/>
              <a:gd name="connsiteY13" fmla="*/ 1330325 h 3529012"/>
              <a:gd name="connsiteX14" fmla="*/ 575 w 4971333"/>
              <a:gd name="connsiteY14" fmla="*/ 846875 h 3529012"/>
              <a:gd name="connsiteX15" fmla="*/ 117079 w 4971333"/>
              <a:gd name="connsiteY15" fmla="*/ 171341 h 3529012"/>
              <a:gd name="connsiteX16" fmla="*/ 162799 w 4971333"/>
              <a:gd name="connsiteY16" fmla="*/ 163721 h 3529012"/>
              <a:gd name="connsiteX17" fmla="*/ 1818191 w 4971333"/>
              <a:gd name="connsiteY17" fmla="*/ 184150 h 3529012"/>
              <a:gd name="connsiteX18" fmla="*/ 3106004 w 4971333"/>
              <a:gd name="connsiteY18" fmla="*/ 152399 h 3529012"/>
              <a:gd name="connsiteX19" fmla="*/ 4523935 w 4971333"/>
              <a:gd name="connsiteY19" fmla="*/ 200025 h 3529012"/>
              <a:gd name="connsiteX20" fmla="*/ 4695536 w 4971333"/>
              <a:gd name="connsiteY20" fmla="*/ 171341 h 3529012"/>
              <a:gd name="connsiteX21" fmla="*/ 4828777 w 4971333"/>
              <a:gd name="connsiteY21" fmla="*/ 38100 h 3529012"/>
              <a:gd name="connsiteX22" fmla="*/ 4644736 w 4971333"/>
              <a:gd name="connsiteY22" fmla="*/ 209441 h 3529012"/>
              <a:gd name="connsiteX23" fmla="*/ 4676333 w 4971333"/>
              <a:gd name="connsiteY23" fmla="*/ 1851025 h 3529012"/>
              <a:gd name="connsiteX24" fmla="*/ 4695536 w 4971333"/>
              <a:gd name="connsiteY24" fmla="*/ 3505200 h 35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971333" h="3529012" stroke="0" extrusionOk="0">
                <a:moveTo>
                  <a:pt x="117079" y="171341"/>
                </a:moveTo>
                <a:lnTo>
                  <a:pt x="4695536" y="171341"/>
                </a:lnTo>
                <a:lnTo>
                  <a:pt x="4695536" y="3505200"/>
                </a:lnTo>
                <a:lnTo>
                  <a:pt x="117079" y="3505200"/>
                </a:lnTo>
                <a:lnTo>
                  <a:pt x="117079" y="171341"/>
                </a:lnTo>
                <a:close/>
              </a:path>
              <a:path w="4971333" h="3529012" fill="darkenLess" stroke="0" extrusionOk="0">
                <a:moveTo>
                  <a:pt x="4695536" y="171341"/>
                </a:moveTo>
                <a:lnTo>
                  <a:pt x="4828777" y="38100"/>
                </a:lnTo>
                <a:cubicBezTo>
                  <a:pt x="4864219" y="225301"/>
                  <a:pt x="4953237" y="1035136"/>
                  <a:pt x="4968482" y="1294550"/>
                </a:cubicBezTo>
                <a:cubicBezTo>
                  <a:pt x="4983728" y="1553965"/>
                  <a:pt x="4933486" y="1248352"/>
                  <a:pt x="4920250" y="1594587"/>
                </a:cubicBezTo>
                <a:lnTo>
                  <a:pt x="4828777" y="3371959"/>
                </a:lnTo>
                <a:lnTo>
                  <a:pt x="4695536" y="3505200"/>
                </a:lnTo>
                <a:lnTo>
                  <a:pt x="4695536" y="171341"/>
                </a:lnTo>
                <a:close/>
              </a:path>
              <a:path w="4971333" h="3529012" fill="lightenLess" stroke="0" extrusionOk="0">
                <a:moveTo>
                  <a:pt x="117079" y="171341"/>
                </a:moveTo>
                <a:lnTo>
                  <a:pt x="250320" y="38100"/>
                </a:lnTo>
                <a:lnTo>
                  <a:pt x="4828777" y="38100"/>
                </a:lnTo>
                <a:lnTo>
                  <a:pt x="4695536" y="171341"/>
                </a:lnTo>
                <a:lnTo>
                  <a:pt x="117079" y="171341"/>
                </a:lnTo>
                <a:close/>
              </a:path>
              <a:path w="4971333" h="3529012" fill="none" extrusionOk="0">
                <a:moveTo>
                  <a:pt x="117079" y="171341"/>
                </a:moveTo>
                <a:lnTo>
                  <a:pt x="196980" y="0"/>
                </a:lnTo>
                <a:lnTo>
                  <a:pt x="1566118" y="9525"/>
                </a:lnTo>
                <a:lnTo>
                  <a:pt x="4828777" y="38100"/>
                </a:lnTo>
                <a:cubicBezTo>
                  <a:pt x="4835127" y="666750"/>
                  <a:pt x="4866878" y="1320799"/>
                  <a:pt x="4873228" y="1949449"/>
                </a:cubicBezTo>
                <a:cubicBezTo>
                  <a:pt x="4868805" y="2278837"/>
                  <a:pt x="4924673" y="2608224"/>
                  <a:pt x="4920250" y="2937612"/>
                </a:cubicBezTo>
                <a:lnTo>
                  <a:pt x="4859257" y="3402439"/>
                </a:lnTo>
                <a:cubicBezTo>
                  <a:pt x="4839664" y="3423040"/>
                  <a:pt x="4813403" y="3432211"/>
                  <a:pt x="4793810" y="3452812"/>
                </a:cubicBezTo>
                <a:lnTo>
                  <a:pt x="4695536" y="3505200"/>
                </a:lnTo>
                <a:cubicBezTo>
                  <a:pt x="4225600" y="3507317"/>
                  <a:pt x="3579147" y="3526895"/>
                  <a:pt x="3109211" y="3529012"/>
                </a:cubicBezTo>
                <a:lnTo>
                  <a:pt x="1833395" y="3523400"/>
                </a:lnTo>
                <a:lnTo>
                  <a:pt x="71359" y="3512820"/>
                </a:lnTo>
                <a:cubicBezTo>
                  <a:pt x="73475" y="3011170"/>
                  <a:pt x="83212" y="2501899"/>
                  <a:pt x="85328" y="2000249"/>
                </a:cubicBezTo>
                <a:cubicBezTo>
                  <a:pt x="87430" y="1776941"/>
                  <a:pt x="38732" y="1553633"/>
                  <a:pt x="40834" y="1330325"/>
                </a:cubicBezTo>
                <a:cubicBezTo>
                  <a:pt x="47510" y="1167587"/>
                  <a:pt x="-6101" y="1009613"/>
                  <a:pt x="575" y="846875"/>
                </a:cubicBezTo>
                <a:lnTo>
                  <a:pt x="117079" y="171341"/>
                </a:lnTo>
                <a:close/>
                <a:moveTo>
                  <a:pt x="162799" y="163721"/>
                </a:moveTo>
                <a:lnTo>
                  <a:pt x="1818191" y="184150"/>
                </a:lnTo>
                <a:lnTo>
                  <a:pt x="3106004" y="152399"/>
                </a:lnTo>
                <a:lnTo>
                  <a:pt x="4523935" y="200025"/>
                </a:lnTo>
                <a:lnTo>
                  <a:pt x="4695536" y="171341"/>
                </a:lnTo>
                <a:lnTo>
                  <a:pt x="4828777" y="38100"/>
                </a:lnTo>
                <a:moveTo>
                  <a:pt x="4644736" y="209441"/>
                </a:moveTo>
                <a:cubicBezTo>
                  <a:pt x="4651035" y="765102"/>
                  <a:pt x="4670034" y="1295364"/>
                  <a:pt x="4676333" y="1851025"/>
                </a:cubicBezTo>
                <a:lnTo>
                  <a:pt x="4695536"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15">
            <a:extLst>
              <a:ext uri="{FF2B5EF4-FFF2-40B4-BE49-F238E27FC236}">
                <a16:creationId xmlns:a16="http://schemas.microsoft.com/office/drawing/2014/main" id="{B47CD46F-9239-4FFC-9F83-FF320D6C4BB4}"/>
              </a:ext>
            </a:extLst>
          </p:cNvPr>
          <p:cNvSpPr>
            <a:spLocks noEditPoints="1"/>
          </p:cNvSpPr>
          <p:nvPr/>
        </p:nvSpPr>
        <p:spPr bwMode="auto">
          <a:xfrm>
            <a:off x="2350391" y="1373528"/>
            <a:ext cx="401544" cy="402543"/>
          </a:xfrm>
          <a:custGeom>
            <a:avLst/>
            <a:gdLst>
              <a:gd name="T0" fmla="*/ 67 w 198"/>
              <a:gd name="T1" fmla="*/ 18 h 198"/>
              <a:gd name="T2" fmla="*/ 68 w 198"/>
              <a:gd name="T3" fmla="*/ 24 h 198"/>
              <a:gd name="T4" fmla="*/ 82 w 198"/>
              <a:gd name="T5" fmla="*/ 20 h 198"/>
              <a:gd name="T6" fmla="*/ 80 w 198"/>
              <a:gd name="T7" fmla="*/ 14 h 198"/>
              <a:gd name="T8" fmla="*/ 38 w 198"/>
              <a:gd name="T9" fmla="*/ 38 h 198"/>
              <a:gd name="T10" fmla="*/ 15 w 198"/>
              <a:gd name="T11" fmla="*/ 78 h 198"/>
              <a:gd name="T12" fmla="*/ 18 w 198"/>
              <a:gd name="T13" fmla="*/ 82 h 198"/>
              <a:gd name="T14" fmla="*/ 29 w 198"/>
              <a:gd name="T15" fmla="*/ 58 h 198"/>
              <a:gd name="T16" fmla="*/ 58 w 198"/>
              <a:gd name="T17" fmla="*/ 29 h 198"/>
              <a:gd name="T18" fmla="*/ 55 w 198"/>
              <a:gd name="T19" fmla="*/ 24 h 198"/>
              <a:gd name="T20" fmla="*/ 116 w 198"/>
              <a:gd name="T21" fmla="*/ 116 h 198"/>
              <a:gd name="T22" fmla="*/ 99 w 198"/>
              <a:gd name="T23" fmla="*/ 76 h 198"/>
              <a:gd name="T24" fmla="*/ 82 w 198"/>
              <a:gd name="T25" fmla="*/ 116 h 198"/>
              <a:gd name="T26" fmla="*/ 87 w 198"/>
              <a:gd name="T27" fmla="*/ 87 h 198"/>
              <a:gd name="T28" fmla="*/ 111 w 198"/>
              <a:gd name="T29" fmla="*/ 87 h 198"/>
              <a:gd name="T30" fmla="*/ 99 w 198"/>
              <a:gd name="T31" fmla="*/ 116 h 198"/>
              <a:gd name="T32" fmla="*/ 87 w 198"/>
              <a:gd name="T33" fmla="*/ 87 h 198"/>
              <a:gd name="T34" fmla="*/ 169 w 198"/>
              <a:gd name="T35" fmla="*/ 29 h 198"/>
              <a:gd name="T36" fmla="*/ 29 w 198"/>
              <a:gd name="T37" fmla="*/ 29 h 198"/>
              <a:gd name="T38" fmla="*/ 0 w 198"/>
              <a:gd name="T39" fmla="*/ 99 h 198"/>
              <a:gd name="T40" fmla="*/ 29 w 198"/>
              <a:gd name="T41" fmla="*/ 169 h 198"/>
              <a:gd name="T42" fmla="*/ 169 w 198"/>
              <a:gd name="T43" fmla="*/ 169 h 198"/>
              <a:gd name="T44" fmla="*/ 198 w 198"/>
              <a:gd name="T45" fmla="*/ 99 h 198"/>
              <a:gd name="T46" fmla="*/ 164 w 198"/>
              <a:gd name="T47" fmla="*/ 164 h 198"/>
              <a:gd name="T48" fmla="*/ 34 w 198"/>
              <a:gd name="T49" fmla="*/ 164 h 198"/>
              <a:gd name="T50" fmla="*/ 62 w 198"/>
              <a:gd name="T51" fmla="*/ 102 h 198"/>
              <a:gd name="T52" fmla="*/ 99 w 198"/>
              <a:gd name="T53" fmla="*/ 137 h 198"/>
              <a:gd name="T54" fmla="*/ 136 w 198"/>
              <a:gd name="T55" fmla="*/ 102 h 198"/>
              <a:gd name="T56" fmla="*/ 164 w 198"/>
              <a:gd name="T57" fmla="*/ 164 h 198"/>
              <a:gd name="T58" fmla="*/ 77 w 198"/>
              <a:gd name="T59" fmla="*/ 77 h 198"/>
              <a:gd name="T60" fmla="*/ 121 w 198"/>
              <a:gd name="T61" fmla="*/ 77 h 198"/>
              <a:gd name="T62" fmla="*/ 99 w 198"/>
              <a:gd name="T63" fmla="*/ 131 h 198"/>
              <a:gd name="T64" fmla="*/ 67 w 198"/>
              <a:gd name="T65" fmla="*/ 99 h 198"/>
              <a:gd name="T66" fmla="*/ 126 w 198"/>
              <a:gd name="T67" fmla="*/ 72 h 198"/>
              <a:gd name="T68" fmla="*/ 72 w 198"/>
              <a:gd name="T69" fmla="*/ 72 h 198"/>
              <a:gd name="T70" fmla="*/ 7 w 198"/>
              <a:gd name="T71" fmla="*/ 96 h 198"/>
              <a:gd name="T72" fmla="*/ 99 w 198"/>
              <a:gd name="T73" fmla="*/ 6 h 198"/>
              <a:gd name="T74" fmla="*/ 191 w 198"/>
              <a:gd name="T75"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198">
                <a:moveTo>
                  <a:pt x="80" y="14"/>
                </a:moveTo>
                <a:cubicBezTo>
                  <a:pt x="76" y="15"/>
                  <a:pt x="71" y="17"/>
                  <a:pt x="67" y="18"/>
                </a:cubicBezTo>
                <a:cubicBezTo>
                  <a:pt x="65" y="19"/>
                  <a:pt x="65" y="21"/>
                  <a:pt x="65" y="22"/>
                </a:cubicBezTo>
                <a:cubicBezTo>
                  <a:pt x="66" y="23"/>
                  <a:pt x="67" y="24"/>
                  <a:pt x="68" y="24"/>
                </a:cubicBezTo>
                <a:cubicBezTo>
                  <a:pt x="68" y="24"/>
                  <a:pt x="69" y="24"/>
                  <a:pt x="69" y="24"/>
                </a:cubicBezTo>
                <a:cubicBezTo>
                  <a:pt x="73" y="22"/>
                  <a:pt x="77" y="21"/>
                  <a:pt x="82" y="20"/>
                </a:cubicBezTo>
                <a:cubicBezTo>
                  <a:pt x="83" y="20"/>
                  <a:pt x="84" y="18"/>
                  <a:pt x="84" y="17"/>
                </a:cubicBezTo>
                <a:cubicBezTo>
                  <a:pt x="84" y="15"/>
                  <a:pt x="82" y="14"/>
                  <a:pt x="80" y="14"/>
                </a:cubicBezTo>
                <a:close/>
                <a:moveTo>
                  <a:pt x="55" y="24"/>
                </a:moveTo>
                <a:cubicBezTo>
                  <a:pt x="49" y="28"/>
                  <a:pt x="43" y="32"/>
                  <a:pt x="38" y="38"/>
                </a:cubicBezTo>
                <a:cubicBezTo>
                  <a:pt x="32" y="43"/>
                  <a:pt x="28" y="49"/>
                  <a:pt x="24" y="55"/>
                </a:cubicBezTo>
                <a:cubicBezTo>
                  <a:pt x="20" y="62"/>
                  <a:pt x="17" y="70"/>
                  <a:pt x="15" y="78"/>
                </a:cubicBezTo>
                <a:cubicBezTo>
                  <a:pt x="14" y="79"/>
                  <a:pt x="15" y="81"/>
                  <a:pt x="17" y="81"/>
                </a:cubicBezTo>
                <a:cubicBezTo>
                  <a:pt x="17" y="81"/>
                  <a:pt x="18" y="82"/>
                  <a:pt x="18" y="82"/>
                </a:cubicBezTo>
                <a:cubicBezTo>
                  <a:pt x="19" y="82"/>
                  <a:pt x="20" y="81"/>
                  <a:pt x="21" y="79"/>
                </a:cubicBezTo>
                <a:cubicBezTo>
                  <a:pt x="22" y="72"/>
                  <a:pt x="25" y="65"/>
                  <a:pt x="29" y="58"/>
                </a:cubicBezTo>
                <a:cubicBezTo>
                  <a:pt x="33" y="52"/>
                  <a:pt x="37" y="47"/>
                  <a:pt x="42" y="42"/>
                </a:cubicBezTo>
                <a:cubicBezTo>
                  <a:pt x="47" y="37"/>
                  <a:pt x="52" y="33"/>
                  <a:pt x="58" y="29"/>
                </a:cubicBezTo>
                <a:cubicBezTo>
                  <a:pt x="59" y="29"/>
                  <a:pt x="60" y="27"/>
                  <a:pt x="59" y="25"/>
                </a:cubicBezTo>
                <a:cubicBezTo>
                  <a:pt x="58" y="24"/>
                  <a:pt x="56" y="23"/>
                  <a:pt x="55" y="24"/>
                </a:cubicBezTo>
                <a:close/>
                <a:moveTo>
                  <a:pt x="99" y="122"/>
                </a:moveTo>
                <a:cubicBezTo>
                  <a:pt x="105" y="122"/>
                  <a:pt x="111" y="120"/>
                  <a:pt x="116" y="116"/>
                </a:cubicBezTo>
                <a:cubicBezTo>
                  <a:pt x="125" y="106"/>
                  <a:pt x="125" y="92"/>
                  <a:pt x="116" y="82"/>
                </a:cubicBezTo>
                <a:cubicBezTo>
                  <a:pt x="111" y="78"/>
                  <a:pt x="105" y="76"/>
                  <a:pt x="99" y="76"/>
                </a:cubicBezTo>
                <a:cubicBezTo>
                  <a:pt x="93" y="76"/>
                  <a:pt x="87" y="78"/>
                  <a:pt x="82" y="82"/>
                </a:cubicBezTo>
                <a:cubicBezTo>
                  <a:pt x="73" y="92"/>
                  <a:pt x="73" y="106"/>
                  <a:pt x="82" y="116"/>
                </a:cubicBezTo>
                <a:cubicBezTo>
                  <a:pt x="87" y="120"/>
                  <a:pt x="93" y="122"/>
                  <a:pt x="99" y="122"/>
                </a:cubicBezTo>
                <a:close/>
                <a:moveTo>
                  <a:pt x="87" y="87"/>
                </a:moveTo>
                <a:cubicBezTo>
                  <a:pt x="90" y="83"/>
                  <a:pt x="94" y="82"/>
                  <a:pt x="99" y="82"/>
                </a:cubicBezTo>
                <a:cubicBezTo>
                  <a:pt x="104" y="82"/>
                  <a:pt x="108" y="83"/>
                  <a:pt x="111" y="87"/>
                </a:cubicBezTo>
                <a:cubicBezTo>
                  <a:pt x="118" y="93"/>
                  <a:pt x="118" y="105"/>
                  <a:pt x="111" y="111"/>
                </a:cubicBezTo>
                <a:cubicBezTo>
                  <a:pt x="108" y="115"/>
                  <a:pt x="104" y="116"/>
                  <a:pt x="99" y="116"/>
                </a:cubicBezTo>
                <a:cubicBezTo>
                  <a:pt x="94" y="116"/>
                  <a:pt x="90" y="115"/>
                  <a:pt x="87" y="111"/>
                </a:cubicBezTo>
                <a:cubicBezTo>
                  <a:pt x="80" y="105"/>
                  <a:pt x="80" y="93"/>
                  <a:pt x="87" y="87"/>
                </a:cubicBezTo>
                <a:close/>
                <a:moveTo>
                  <a:pt x="198" y="99"/>
                </a:moveTo>
                <a:cubicBezTo>
                  <a:pt x="197" y="74"/>
                  <a:pt x="188" y="48"/>
                  <a:pt x="169" y="29"/>
                </a:cubicBezTo>
                <a:cubicBezTo>
                  <a:pt x="150" y="11"/>
                  <a:pt x="125" y="0"/>
                  <a:pt x="99" y="0"/>
                </a:cubicBezTo>
                <a:cubicBezTo>
                  <a:pt x="73" y="0"/>
                  <a:pt x="48" y="11"/>
                  <a:pt x="29" y="29"/>
                </a:cubicBezTo>
                <a:cubicBezTo>
                  <a:pt x="10" y="48"/>
                  <a:pt x="1" y="74"/>
                  <a:pt x="0" y="99"/>
                </a:cubicBezTo>
                <a:cubicBezTo>
                  <a:pt x="0" y="99"/>
                  <a:pt x="0" y="99"/>
                  <a:pt x="0" y="99"/>
                </a:cubicBezTo>
                <a:cubicBezTo>
                  <a:pt x="0" y="99"/>
                  <a:pt x="0" y="99"/>
                  <a:pt x="0" y="99"/>
                </a:cubicBezTo>
                <a:cubicBezTo>
                  <a:pt x="1" y="124"/>
                  <a:pt x="10" y="150"/>
                  <a:pt x="29" y="169"/>
                </a:cubicBezTo>
                <a:cubicBezTo>
                  <a:pt x="48" y="187"/>
                  <a:pt x="73" y="198"/>
                  <a:pt x="99" y="198"/>
                </a:cubicBezTo>
                <a:cubicBezTo>
                  <a:pt x="125" y="198"/>
                  <a:pt x="150" y="187"/>
                  <a:pt x="169" y="169"/>
                </a:cubicBezTo>
                <a:cubicBezTo>
                  <a:pt x="188" y="150"/>
                  <a:pt x="197" y="124"/>
                  <a:pt x="198" y="99"/>
                </a:cubicBezTo>
                <a:cubicBezTo>
                  <a:pt x="198" y="99"/>
                  <a:pt x="198" y="99"/>
                  <a:pt x="198" y="99"/>
                </a:cubicBezTo>
                <a:cubicBezTo>
                  <a:pt x="198" y="99"/>
                  <a:pt x="198" y="99"/>
                  <a:pt x="198" y="99"/>
                </a:cubicBezTo>
                <a:close/>
                <a:moveTo>
                  <a:pt x="164" y="164"/>
                </a:moveTo>
                <a:cubicBezTo>
                  <a:pt x="147" y="182"/>
                  <a:pt x="124" y="192"/>
                  <a:pt x="99" y="192"/>
                </a:cubicBezTo>
                <a:cubicBezTo>
                  <a:pt x="74" y="192"/>
                  <a:pt x="51" y="182"/>
                  <a:pt x="34" y="164"/>
                </a:cubicBezTo>
                <a:cubicBezTo>
                  <a:pt x="16" y="147"/>
                  <a:pt x="7" y="125"/>
                  <a:pt x="7" y="102"/>
                </a:cubicBezTo>
                <a:cubicBezTo>
                  <a:pt x="62" y="102"/>
                  <a:pt x="62" y="102"/>
                  <a:pt x="62" y="102"/>
                </a:cubicBezTo>
                <a:cubicBezTo>
                  <a:pt x="62" y="111"/>
                  <a:pt x="66" y="119"/>
                  <a:pt x="72" y="126"/>
                </a:cubicBezTo>
                <a:cubicBezTo>
                  <a:pt x="79" y="133"/>
                  <a:pt x="89" y="137"/>
                  <a:pt x="99" y="137"/>
                </a:cubicBezTo>
                <a:cubicBezTo>
                  <a:pt x="109" y="137"/>
                  <a:pt x="119" y="133"/>
                  <a:pt x="126" y="126"/>
                </a:cubicBezTo>
                <a:cubicBezTo>
                  <a:pt x="132" y="119"/>
                  <a:pt x="136" y="111"/>
                  <a:pt x="136" y="102"/>
                </a:cubicBezTo>
                <a:cubicBezTo>
                  <a:pt x="191" y="102"/>
                  <a:pt x="191" y="102"/>
                  <a:pt x="191" y="102"/>
                </a:cubicBezTo>
                <a:cubicBezTo>
                  <a:pt x="191" y="125"/>
                  <a:pt x="182" y="147"/>
                  <a:pt x="164" y="164"/>
                </a:cubicBezTo>
                <a:close/>
                <a:moveTo>
                  <a:pt x="67" y="99"/>
                </a:moveTo>
                <a:cubicBezTo>
                  <a:pt x="67" y="91"/>
                  <a:pt x="71" y="83"/>
                  <a:pt x="77" y="77"/>
                </a:cubicBezTo>
                <a:cubicBezTo>
                  <a:pt x="83" y="71"/>
                  <a:pt x="91" y="67"/>
                  <a:pt x="99" y="67"/>
                </a:cubicBezTo>
                <a:cubicBezTo>
                  <a:pt x="107" y="67"/>
                  <a:pt x="115" y="71"/>
                  <a:pt x="121" y="77"/>
                </a:cubicBezTo>
                <a:cubicBezTo>
                  <a:pt x="134" y="89"/>
                  <a:pt x="134" y="109"/>
                  <a:pt x="121" y="121"/>
                </a:cubicBezTo>
                <a:cubicBezTo>
                  <a:pt x="115" y="127"/>
                  <a:pt x="107" y="131"/>
                  <a:pt x="99" y="131"/>
                </a:cubicBezTo>
                <a:cubicBezTo>
                  <a:pt x="91" y="131"/>
                  <a:pt x="83" y="127"/>
                  <a:pt x="77" y="121"/>
                </a:cubicBezTo>
                <a:cubicBezTo>
                  <a:pt x="71" y="115"/>
                  <a:pt x="67" y="107"/>
                  <a:pt x="67" y="99"/>
                </a:cubicBezTo>
                <a:close/>
                <a:moveTo>
                  <a:pt x="136" y="96"/>
                </a:moveTo>
                <a:cubicBezTo>
                  <a:pt x="136" y="87"/>
                  <a:pt x="132" y="79"/>
                  <a:pt x="126" y="72"/>
                </a:cubicBezTo>
                <a:cubicBezTo>
                  <a:pt x="119" y="65"/>
                  <a:pt x="109" y="61"/>
                  <a:pt x="99" y="61"/>
                </a:cubicBezTo>
                <a:cubicBezTo>
                  <a:pt x="89" y="61"/>
                  <a:pt x="79" y="65"/>
                  <a:pt x="72" y="72"/>
                </a:cubicBezTo>
                <a:cubicBezTo>
                  <a:pt x="66" y="79"/>
                  <a:pt x="62" y="87"/>
                  <a:pt x="62" y="96"/>
                </a:cubicBezTo>
                <a:cubicBezTo>
                  <a:pt x="7" y="96"/>
                  <a:pt x="7" y="96"/>
                  <a:pt x="7" y="96"/>
                </a:cubicBezTo>
                <a:cubicBezTo>
                  <a:pt x="7" y="73"/>
                  <a:pt x="16" y="51"/>
                  <a:pt x="34" y="34"/>
                </a:cubicBezTo>
                <a:cubicBezTo>
                  <a:pt x="51" y="16"/>
                  <a:pt x="74" y="6"/>
                  <a:pt x="99" y="6"/>
                </a:cubicBezTo>
                <a:cubicBezTo>
                  <a:pt x="124" y="6"/>
                  <a:pt x="147" y="16"/>
                  <a:pt x="164" y="34"/>
                </a:cubicBezTo>
                <a:cubicBezTo>
                  <a:pt x="182" y="51"/>
                  <a:pt x="191" y="73"/>
                  <a:pt x="191" y="96"/>
                </a:cubicBezTo>
                <a:lnTo>
                  <a:pt x="136"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矩形: 圆角 5">
            <a:extLst>
              <a:ext uri="{FF2B5EF4-FFF2-40B4-BE49-F238E27FC236}">
                <a16:creationId xmlns:a16="http://schemas.microsoft.com/office/drawing/2014/main" id="{81506A8F-9DDF-46DC-B0AD-CBC714DA7D43}"/>
              </a:ext>
            </a:extLst>
          </p:cNvPr>
          <p:cNvSpPr/>
          <p:nvPr/>
        </p:nvSpPr>
        <p:spPr>
          <a:xfrm>
            <a:off x="5131649" y="4278141"/>
            <a:ext cx="1868704" cy="907143"/>
          </a:xfrm>
          <a:custGeom>
            <a:avLst/>
            <a:gdLst>
              <a:gd name="connsiteX0" fmla="*/ 0 w 4572002"/>
              <a:gd name="connsiteY0" fmla="*/ 159604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0 w 4572002"/>
              <a:gd name="connsiteY8" fmla="*/ 159604 h 957603"/>
              <a:gd name="connsiteX0" fmla="*/ 87086 w 4572002"/>
              <a:gd name="connsiteY0" fmla="*/ 145089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87086 w 4572002"/>
              <a:gd name="connsiteY8" fmla="*/ 145089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348290 w 4572002"/>
              <a:gd name="connsiteY6" fmla="*/ 914060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2293259 w 4572002"/>
              <a:gd name="connsiteY6" fmla="*/ 856343 h 957603"/>
              <a:gd name="connsiteX7" fmla="*/ 348290 w 4572002"/>
              <a:gd name="connsiteY7" fmla="*/ 914060 h 957603"/>
              <a:gd name="connsiteX8" fmla="*/ 0 w 4572002"/>
              <a:gd name="connsiteY8" fmla="*/ 797999 h 957603"/>
              <a:gd name="connsiteX9" fmla="*/ 29029 w 4572002"/>
              <a:gd name="connsiteY9" fmla="*/ 130575 h 957603"/>
              <a:gd name="connsiteX0" fmla="*/ 29029 w 4572002"/>
              <a:gd name="connsiteY0" fmla="*/ 130575 h 928574"/>
              <a:gd name="connsiteX1" fmla="*/ 159604 w 4572002"/>
              <a:gd name="connsiteY1" fmla="*/ 0 h 928574"/>
              <a:gd name="connsiteX2" fmla="*/ 4412398 w 4572002"/>
              <a:gd name="connsiteY2" fmla="*/ 0 h 928574"/>
              <a:gd name="connsiteX3" fmla="*/ 4572002 w 4572002"/>
              <a:gd name="connsiteY3" fmla="*/ 159604 h 928574"/>
              <a:gd name="connsiteX4" fmla="*/ 4572002 w 4572002"/>
              <a:gd name="connsiteY4" fmla="*/ 797999 h 928574"/>
              <a:gd name="connsiteX5" fmla="*/ 4383370 w 4572002"/>
              <a:gd name="connsiteY5" fmla="*/ 928574 h 928574"/>
              <a:gd name="connsiteX6" fmla="*/ 2293259 w 4572002"/>
              <a:gd name="connsiteY6" fmla="*/ 856343 h 928574"/>
              <a:gd name="connsiteX7" fmla="*/ 348290 w 4572002"/>
              <a:gd name="connsiteY7" fmla="*/ 914060 h 928574"/>
              <a:gd name="connsiteX8" fmla="*/ 0 w 4572002"/>
              <a:gd name="connsiteY8" fmla="*/ 797999 h 928574"/>
              <a:gd name="connsiteX9" fmla="*/ 29029 w 4572002"/>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96537 w 4639510"/>
              <a:gd name="connsiteY0" fmla="*/ 130575 h 928574"/>
              <a:gd name="connsiteX1" fmla="*/ 227112 w 4639510"/>
              <a:gd name="connsiteY1" fmla="*/ 0 h 928574"/>
              <a:gd name="connsiteX2" fmla="*/ 4479906 w 4639510"/>
              <a:gd name="connsiteY2" fmla="*/ 0 h 928574"/>
              <a:gd name="connsiteX3" fmla="*/ 4639510 w 4639510"/>
              <a:gd name="connsiteY3" fmla="*/ 159604 h 928574"/>
              <a:gd name="connsiteX4" fmla="*/ 4639510 w 4639510"/>
              <a:gd name="connsiteY4" fmla="*/ 797999 h 928574"/>
              <a:gd name="connsiteX5" fmla="*/ 4450878 w 4639510"/>
              <a:gd name="connsiteY5" fmla="*/ 928574 h 928574"/>
              <a:gd name="connsiteX6" fmla="*/ 2360767 w 4639510"/>
              <a:gd name="connsiteY6" fmla="*/ 856343 h 928574"/>
              <a:gd name="connsiteX7" fmla="*/ 415798 w 4639510"/>
              <a:gd name="connsiteY7" fmla="*/ 914060 h 928574"/>
              <a:gd name="connsiteX8" fmla="*/ 25175 w 4639510"/>
              <a:gd name="connsiteY8" fmla="*/ 783484 h 928574"/>
              <a:gd name="connsiteX9" fmla="*/ 96537 w 4639510"/>
              <a:gd name="connsiteY9" fmla="*/ 130575 h 928574"/>
              <a:gd name="connsiteX0" fmla="*/ 49035 w 4592008"/>
              <a:gd name="connsiteY0" fmla="*/ 130575 h 928574"/>
              <a:gd name="connsiteX1" fmla="*/ 179610 w 4592008"/>
              <a:gd name="connsiteY1" fmla="*/ 0 h 928574"/>
              <a:gd name="connsiteX2" fmla="*/ 4432404 w 4592008"/>
              <a:gd name="connsiteY2" fmla="*/ 0 h 928574"/>
              <a:gd name="connsiteX3" fmla="*/ 4592008 w 4592008"/>
              <a:gd name="connsiteY3" fmla="*/ 159604 h 928574"/>
              <a:gd name="connsiteX4" fmla="*/ 4592008 w 4592008"/>
              <a:gd name="connsiteY4" fmla="*/ 797999 h 928574"/>
              <a:gd name="connsiteX5" fmla="*/ 4403376 w 4592008"/>
              <a:gd name="connsiteY5" fmla="*/ 928574 h 928574"/>
              <a:gd name="connsiteX6" fmla="*/ 2313265 w 4592008"/>
              <a:gd name="connsiteY6" fmla="*/ 856343 h 928574"/>
              <a:gd name="connsiteX7" fmla="*/ 368296 w 4592008"/>
              <a:gd name="connsiteY7" fmla="*/ 914060 h 928574"/>
              <a:gd name="connsiteX8" fmla="*/ 34117 w 4592008"/>
              <a:gd name="connsiteY8" fmla="*/ 783484 h 928574"/>
              <a:gd name="connsiteX9" fmla="*/ 49035 w 4592008"/>
              <a:gd name="connsiteY9" fmla="*/ 130575 h 928574"/>
              <a:gd name="connsiteX0" fmla="*/ 46575 w 4589548"/>
              <a:gd name="connsiteY0" fmla="*/ 130575 h 928574"/>
              <a:gd name="connsiteX1" fmla="*/ 177150 w 4589548"/>
              <a:gd name="connsiteY1" fmla="*/ 0 h 928574"/>
              <a:gd name="connsiteX2" fmla="*/ 4429944 w 4589548"/>
              <a:gd name="connsiteY2" fmla="*/ 0 h 928574"/>
              <a:gd name="connsiteX3" fmla="*/ 4589548 w 4589548"/>
              <a:gd name="connsiteY3" fmla="*/ 159604 h 928574"/>
              <a:gd name="connsiteX4" fmla="*/ 4589548 w 4589548"/>
              <a:gd name="connsiteY4" fmla="*/ 797999 h 928574"/>
              <a:gd name="connsiteX5" fmla="*/ 4400916 w 4589548"/>
              <a:gd name="connsiteY5" fmla="*/ 928574 h 928574"/>
              <a:gd name="connsiteX6" fmla="*/ 2310805 w 4589548"/>
              <a:gd name="connsiteY6" fmla="*/ 856343 h 928574"/>
              <a:gd name="connsiteX7" fmla="*/ 521059 w 4589548"/>
              <a:gd name="connsiteY7" fmla="*/ 899546 h 928574"/>
              <a:gd name="connsiteX8" fmla="*/ 31657 w 4589548"/>
              <a:gd name="connsiteY8" fmla="*/ 783484 h 928574"/>
              <a:gd name="connsiteX9" fmla="*/ 46575 w 4589548"/>
              <a:gd name="connsiteY9" fmla="*/ 130575 h 928574"/>
              <a:gd name="connsiteX0" fmla="*/ 46575 w 4589548"/>
              <a:gd name="connsiteY0" fmla="*/ 130575 h 899546"/>
              <a:gd name="connsiteX1" fmla="*/ 177150 w 4589548"/>
              <a:gd name="connsiteY1" fmla="*/ 0 h 899546"/>
              <a:gd name="connsiteX2" fmla="*/ 4429944 w 4589548"/>
              <a:gd name="connsiteY2" fmla="*/ 0 h 899546"/>
              <a:gd name="connsiteX3" fmla="*/ 4589548 w 4589548"/>
              <a:gd name="connsiteY3" fmla="*/ 159604 h 899546"/>
              <a:gd name="connsiteX4" fmla="*/ 4589548 w 4589548"/>
              <a:gd name="connsiteY4" fmla="*/ 797999 h 899546"/>
              <a:gd name="connsiteX5" fmla="*/ 4103931 w 4589548"/>
              <a:gd name="connsiteY5" fmla="*/ 884124 h 899546"/>
              <a:gd name="connsiteX6" fmla="*/ 2310805 w 4589548"/>
              <a:gd name="connsiteY6" fmla="*/ 856343 h 899546"/>
              <a:gd name="connsiteX7" fmla="*/ 521059 w 4589548"/>
              <a:gd name="connsiteY7" fmla="*/ 899546 h 899546"/>
              <a:gd name="connsiteX8" fmla="*/ 31657 w 4589548"/>
              <a:gd name="connsiteY8" fmla="*/ 783484 h 899546"/>
              <a:gd name="connsiteX9" fmla="*/ 46575 w 4589548"/>
              <a:gd name="connsiteY9" fmla="*/ 130575 h 899546"/>
              <a:gd name="connsiteX0" fmla="*/ 56916 w 4599889"/>
              <a:gd name="connsiteY0" fmla="*/ 130575 h 884127"/>
              <a:gd name="connsiteX1" fmla="*/ 187491 w 4599889"/>
              <a:gd name="connsiteY1" fmla="*/ 0 h 884127"/>
              <a:gd name="connsiteX2" fmla="*/ 4440285 w 4599889"/>
              <a:gd name="connsiteY2" fmla="*/ 0 h 884127"/>
              <a:gd name="connsiteX3" fmla="*/ 4599889 w 4599889"/>
              <a:gd name="connsiteY3" fmla="*/ 159604 h 884127"/>
              <a:gd name="connsiteX4" fmla="*/ 4599889 w 4599889"/>
              <a:gd name="connsiteY4" fmla="*/ 797999 h 884127"/>
              <a:gd name="connsiteX5" fmla="*/ 4114272 w 4599889"/>
              <a:gd name="connsiteY5" fmla="*/ 884124 h 884127"/>
              <a:gd name="connsiteX6" fmla="*/ 2321146 w 4599889"/>
              <a:gd name="connsiteY6" fmla="*/ 856343 h 884127"/>
              <a:gd name="connsiteX7" fmla="*/ 672077 w 4599889"/>
              <a:gd name="connsiteY7" fmla="*/ 874146 h 884127"/>
              <a:gd name="connsiteX8" fmla="*/ 41998 w 4599889"/>
              <a:gd name="connsiteY8" fmla="*/ 783484 h 884127"/>
              <a:gd name="connsiteX9" fmla="*/ 56916 w 4599889"/>
              <a:gd name="connsiteY9" fmla="*/ 130575 h 884127"/>
              <a:gd name="connsiteX0" fmla="*/ 56916 w 4599889"/>
              <a:gd name="connsiteY0" fmla="*/ 130575 h 907143"/>
              <a:gd name="connsiteX1" fmla="*/ 187491 w 4599889"/>
              <a:gd name="connsiteY1" fmla="*/ 0 h 907143"/>
              <a:gd name="connsiteX2" fmla="*/ 4440285 w 4599889"/>
              <a:gd name="connsiteY2" fmla="*/ 0 h 907143"/>
              <a:gd name="connsiteX3" fmla="*/ 4599889 w 4599889"/>
              <a:gd name="connsiteY3" fmla="*/ 159604 h 907143"/>
              <a:gd name="connsiteX4" fmla="*/ 4599889 w 4599889"/>
              <a:gd name="connsiteY4" fmla="*/ 797999 h 907143"/>
              <a:gd name="connsiteX5" fmla="*/ 4114272 w 4599889"/>
              <a:gd name="connsiteY5" fmla="*/ 884124 h 907143"/>
              <a:gd name="connsiteX6" fmla="*/ 2321146 w 4599889"/>
              <a:gd name="connsiteY6" fmla="*/ 907143 h 907143"/>
              <a:gd name="connsiteX7" fmla="*/ 672077 w 4599889"/>
              <a:gd name="connsiteY7" fmla="*/ 874146 h 907143"/>
              <a:gd name="connsiteX8" fmla="*/ 41998 w 4599889"/>
              <a:gd name="connsiteY8" fmla="*/ 783484 h 907143"/>
              <a:gd name="connsiteX9" fmla="*/ 56916 w 4599889"/>
              <a:gd name="connsiteY9" fmla="*/ 130575 h 907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99889" h="907143">
                <a:moveTo>
                  <a:pt x="56916" y="130575"/>
                </a:moveTo>
                <a:cubicBezTo>
                  <a:pt x="56916" y="42428"/>
                  <a:pt x="99344" y="0"/>
                  <a:pt x="187491" y="0"/>
                </a:cubicBezTo>
                <a:lnTo>
                  <a:pt x="4440285" y="0"/>
                </a:lnTo>
                <a:cubicBezTo>
                  <a:pt x="4528432" y="0"/>
                  <a:pt x="4599889" y="71457"/>
                  <a:pt x="4599889" y="159604"/>
                </a:cubicBezTo>
                <a:lnTo>
                  <a:pt x="4599889" y="797999"/>
                </a:lnTo>
                <a:cubicBezTo>
                  <a:pt x="4599889" y="886146"/>
                  <a:pt x="4202419" y="884124"/>
                  <a:pt x="4114272" y="884124"/>
                </a:cubicBezTo>
                <a:lnTo>
                  <a:pt x="2321146" y="907143"/>
                </a:lnTo>
                <a:lnTo>
                  <a:pt x="672077" y="874146"/>
                </a:lnTo>
                <a:cubicBezTo>
                  <a:pt x="282812" y="862003"/>
                  <a:pt x="144525" y="907412"/>
                  <a:pt x="41998" y="783484"/>
                </a:cubicBezTo>
                <a:cubicBezTo>
                  <a:pt x="-60529" y="659556"/>
                  <a:pt x="56916" y="343373"/>
                  <a:pt x="56916" y="130575"/>
                </a:cubicBezTo>
                <a:close/>
              </a:path>
            </a:pathLst>
          </a:cu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立方体 4">
            <a:extLst>
              <a:ext uri="{FF2B5EF4-FFF2-40B4-BE49-F238E27FC236}">
                <a16:creationId xmlns:a16="http://schemas.microsoft.com/office/drawing/2014/main" id="{EB4A2845-0B3C-4A35-85B9-27363D685518}"/>
              </a:ext>
            </a:extLst>
          </p:cNvPr>
          <p:cNvSpPr/>
          <p:nvPr/>
        </p:nvSpPr>
        <p:spPr>
          <a:xfrm flipH="1" flipV="1">
            <a:off x="5121348" y="1562553"/>
            <a:ext cx="1949304" cy="3534517"/>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41395"/>
              <a:gd name="connsiteX1" fmla="*/ 4654768 w 4832460"/>
              <a:gd name="connsiteY1" fmla="*/ 199916 h 3541395"/>
              <a:gd name="connsiteX2" fmla="*/ 4654768 w 4832460"/>
              <a:gd name="connsiteY2" fmla="*/ 3533775 h 3541395"/>
              <a:gd name="connsiteX3" fmla="*/ 76311 w 4832460"/>
              <a:gd name="connsiteY3" fmla="*/ 3533775 h 3541395"/>
              <a:gd name="connsiteX4" fmla="*/ 76311 w 4832460"/>
              <a:gd name="connsiteY4" fmla="*/ 199916 h 3541395"/>
              <a:gd name="connsiteX0" fmla="*/ 4654768 w 4832460"/>
              <a:gd name="connsiteY0" fmla="*/ 199916 h 3541395"/>
              <a:gd name="connsiteX1" fmla="*/ 4788009 w 4832460"/>
              <a:gd name="connsiteY1" fmla="*/ 66675 h 3541395"/>
              <a:gd name="connsiteX2" fmla="*/ 4788009 w 4832460"/>
              <a:gd name="connsiteY2" fmla="*/ 3400534 h 3541395"/>
              <a:gd name="connsiteX3" fmla="*/ 4654768 w 4832460"/>
              <a:gd name="connsiteY3" fmla="*/ 3533775 h 3541395"/>
              <a:gd name="connsiteX4" fmla="*/ 4654768 w 4832460"/>
              <a:gd name="connsiteY4" fmla="*/ 199916 h 3541395"/>
              <a:gd name="connsiteX0" fmla="*/ 76311 w 4832460"/>
              <a:gd name="connsiteY0" fmla="*/ 199916 h 3541395"/>
              <a:gd name="connsiteX1" fmla="*/ 209552 w 4832460"/>
              <a:gd name="connsiteY1" fmla="*/ 66675 h 3541395"/>
              <a:gd name="connsiteX2" fmla="*/ 4788009 w 4832460"/>
              <a:gd name="connsiteY2" fmla="*/ 66675 h 3541395"/>
              <a:gd name="connsiteX3" fmla="*/ 4654768 w 4832460"/>
              <a:gd name="connsiteY3" fmla="*/ 199916 h 3541395"/>
              <a:gd name="connsiteX4" fmla="*/ 76311 w 4832460"/>
              <a:gd name="connsiteY4" fmla="*/ 199916 h 3541395"/>
              <a:gd name="connsiteX0" fmla="*/ 76311 w 4832460"/>
              <a:gd name="connsiteY0" fmla="*/ 199916 h 3541395"/>
              <a:gd name="connsiteX1" fmla="*/ 156212 w 4832460"/>
              <a:gd name="connsiteY1" fmla="*/ 28575 h 3541395"/>
              <a:gd name="connsiteX2" fmla="*/ 1549466 w 4832460"/>
              <a:gd name="connsiteY2" fmla="*/ 0 h 3541395"/>
              <a:gd name="connsiteX3" fmla="*/ 4788009 w 4832460"/>
              <a:gd name="connsiteY3" fmla="*/ 66675 h 3541395"/>
              <a:gd name="connsiteX4" fmla="*/ 4832460 w 4832460"/>
              <a:gd name="connsiteY4" fmla="*/ 1978024 h 3541395"/>
              <a:gd name="connsiteX5" fmla="*/ 4818489 w 4832460"/>
              <a:gd name="connsiteY5" fmla="*/ 3431014 h 3541395"/>
              <a:gd name="connsiteX6" fmla="*/ 4753042 w 4832460"/>
              <a:gd name="connsiteY6" fmla="*/ 3481387 h 3541395"/>
              <a:gd name="connsiteX7" fmla="*/ 4654768 w 4832460"/>
              <a:gd name="connsiteY7" fmla="*/ 3533775 h 3541395"/>
              <a:gd name="connsiteX8" fmla="*/ 3028250 w 4832460"/>
              <a:gd name="connsiteY8" fmla="*/ 3508375 h 3541395"/>
              <a:gd name="connsiteX9" fmla="*/ 30591 w 4832460"/>
              <a:gd name="connsiteY9" fmla="*/ 3541395 h 3541395"/>
              <a:gd name="connsiteX10" fmla="*/ 44560 w 4832460"/>
              <a:gd name="connsiteY10" fmla="*/ 2028824 h 3541395"/>
              <a:gd name="connsiteX11" fmla="*/ 66 w 4832460"/>
              <a:gd name="connsiteY11" fmla="*/ 1358900 h 3541395"/>
              <a:gd name="connsiteX12" fmla="*/ 76311 w 4832460"/>
              <a:gd name="connsiteY12" fmla="*/ 199916 h 3541395"/>
              <a:gd name="connsiteX13" fmla="*/ 122031 w 4832460"/>
              <a:gd name="connsiteY13" fmla="*/ 192296 h 3541395"/>
              <a:gd name="connsiteX14" fmla="*/ 1765366 w 4832460"/>
              <a:gd name="connsiteY14" fmla="*/ 165100 h 3541395"/>
              <a:gd name="connsiteX15" fmla="*/ 3029060 w 4832460"/>
              <a:gd name="connsiteY15" fmla="*/ 238124 h 3541395"/>
              <a:gd name="connsiteX16" fmla="*/ 4483167 w 4832460"/>
              <a:gd name="connsiteY16" fmla="*/ 228600 h 3541395"/>
              <a:gd name="connsiteX17" fmla="*/ 4654768 w 4832460"/>
              <a:gd name="connsiteY17" fmla="*/ 199916 h 3541395"/>
              <a:gd name="connsiteX18" fmla="*/ 4788009 w 4832460"/>
              <a:gd name="connsiteY18" fmla="*/ 66675 h 3541395"/>
              <a:gd name="connsiteX19" fmla="*/ 4603968 w 4832460"/>
              <a:gd name="connsiteY19" fmla="*/ 238016 h 3541395"/>
              <a:gd name="connsiteX20" fmla="*/ 4635565 w 4832460"/>
              <a:gd name="connsiteY20" fmla="*/ 1879600 h 3541395"/>
              <a:gd name="connsiteX21" fmla="*/ 4654768 w 4832460"/>
              <a:gd name="connsiteY21" fmla="*/ 3533775 h 3541395"/>
              <a:gd name="connsiteX0" fmla="*/ 76311 w 4832460"/>
              <a:gd name="connsiteY0" fmla="*/ 199916 h 3541395"/>
              <a:gd name="connsiteX1" fmla="*/ 4654768 w 4832460"/>
              <a:gd name="connsiteY1" fmla="*/ 199916 h 3541395"/>
              <a:gd name="connsiteX2" fmla="*/ 4654768 w 4832460"/>
              <a:gd name="connsiteY2" fmla="*/ 3533775 h 3541395"/>
              <a:gd name="connsiteX3" fmla="*/ 76311 w 4832460"/>
              <a:gd name="connsiteY3" fmla="*/ 3533775 h 3541395"/>
              <a:gd name="connsiteX4" fmla="*/ 76311 w 4832460"/>
              <a:gd name="connsiteY4" fmla="*/ 199916 h 3541395"/>
              <a:gd name="connsiteX0" fmla="*/ 4654768 w 4832460"/>
              <a:gd name="connsiteY0" fmla="*/ 199916 h 3541395"/>
              <a:gd name="connsiteX1" fmla="*/ 4788009 w 4832460"/>
              <a:gd name="connsiteY1" fmla="*/ 66675 h 3541395"/>
              <a:gd name="connsiteX2" fmla="*/ 4788009 w 4832460"/>
              <a:gd name="connsiteY2" fmla="*/ 3400534 h 3541395"/>
              <a:gd name="connsiteX3" fmla="*/ 4654768 w 4832460"/>
              <a:gd name="connsiteY3" fmla="*/ 3533775 h 3541395"/>
              <a:gd name="connsiteX4" fmla="*/ 4654768 w 4832460"/>
              <a:gd name="connsiteY4" fmla="*/ 199916 h 3541395"/>
              <a:gd name="connsiteX0" fmla="*/ 76311 w 4832460"/>
              <a:gd name="connsiteY0" fmla="*/ 199916 h 3541395"/>
              <a:gd name="connsiteX1" fmla="*/ 209552 w 4832460"/>
              <a:gd name="connsiteY1" fmla="*/ 66675 h 3541395"/>
              <a:gd name="connsiteX2" fmla="*/ 4788009 w 4832460"/>
              <a:gd name="connsiteY2" fmla="*/ 66675 h 3541395"/>
              <a:gd name="connsiteX3" fmla="*/ 4654768 w 4832460"/>
              <a:gd name="connsiteY3" fmla="*/ 199916 h 3541395"/>
              <a:gd name="connsiteX4" fmla="*/ 76311 w 4832460"/>
              <a:gd name="connsiteY4" fmla="*/ 199916 h 3541395"/>
              <a:gd name="connsiteX0" fmla="*/ 76311 w 4832460"/>
              <a:gd name="connsiteY0" fmla="*/ 199916 h 3541395"/>
              <a:gd name="connsiteX1" fmla="*/ 156212 w 4832460"/>
              <a:gd name="connsiteY1" fmla="*/ 28575 h 3541395"/>
              <a:gd name="connsiteX2" fmla="*/ 1549466 w 4832460"/>
              <a:gd name="connsiteY2" fmla="*/ 0 h 3541395"/>
              <a:gd name="connsiteX3" fmla="*/ 4788009 w 4832460"/>
              <a:gd name="connsiteY3" fmla="*/ 66675 h 3541395"/>
              <a:gd name="connsiteX4" fmla="*/ 4832460 w 4832460"/>
              <a:gd name="connsiteY4" fmla="*/ 1978024 h 3541395"/>
              <a:gd name="connsiteX5" fmla="*/ 4818489 w 4832460"/>
              <a:gd name="connsiteY5" fmla="*/ 3431014 h 3541395"/>
              <a:gd name="connsiteX6" fmla="*/ 4753042 w 4832460"/>
              <a:gd name="connsiteY6" fmla="*/ 3481387 h 3541395"/>
              <a:gd name="connsiteX7" fmla="*/ 4654768 w 4832460"/>
              <a:gd name="connsiteY7" fmla="*/ 3533775 h 3541395"/>
              <a:gd name="connsiteX8" fmla="*/ 3028250 w 4832460"/>
              <a:gd name="connsiteY8" fmla="*/ 3508375 h 3541395"/>
              <a:gd name="connsiteX9" fmla="*/ 30591 w 4832460"/>
              <a:gd name="connsiteY9" fmla="*/ 3541395 h 3541395"/>
              <a:gd name="connsiteX10" fmla="*/ 44560 w 4832460"/>
              <a:gd name="connsiteY10" fmla="*/ 2028824 h 3541395"/>
              <a:gd name="connsiteX11" fmla="*/ 66 w 4832460"/>
              <a:gd name="connsiteY11" fmla="*/ 1358900 h 3541395"/>
              <a:gd name="connsiteX12" fmla="*/ 76311 w 4832460"/>
              <a:gd name="connsiteY12" fmla="*/ 199916 h 3541395"/>
              <a:gd name="connsiteX13" fmla="*/ 122031 w 4832460"/>
              <a:gd name="connsiteY13" fmla="*/ 192296 h 3541395"/>
              <a:gd name="connsiteX14" fmla="*/ 1765366 w 4832460"/>
              <a:gd name="connsiteY14" fmla="*/ 165100 h 3541395"/>
              <a:gd name="connsiteX15" fmla="*/ 3029060 w 4832460"/>
              <a:gd name="connsiteY15" fmla="*/ 238124 h 3541395"/>
              <a:gd name="connsiteX16" fmla="*/ 4483167 w 4832460"/>
              <a:gd name="connsiteY16" fmla="*/ 228600 h 3541395"/>
              <a:gd name="connsiteX17" fmla="*/ 4654768 w 4832460"/>
              <a:gd name="connsiteY17" fmla="*/ 199916 h 3541395"/>
              <a:gd name="connsiteX18" fmla="*/ 4788009 w 4832460"/>
              <a:gd name="connsiteY18" fmla="*/ 66675 h 3541395"/>
              <a:gd name="connsiteX19" fmla="*/ 4603968 w 4832460"/>
              <a:gd name="connsiteY19" fmla="*/ 238016 h 3541395"/>
              <a:gd name="connsiteX20" fmla="*/ 4635565 w 4832460"/>
              <a:gd name="connsiteY20" fmla="*/ 1879600 h 3541395"/>
              <a:gd name="connsiteX21" fmla="*/ 4654768 w 4832460"/>
              <a:gd name="connsiteY21" fmla="*/ 3533775 h 3541395"/>
              <a:gd name="connsiteX0" fmla="*/ 45721 w 4801870"/>
              <a:gd name="connsiteY0" fmla="*/ 199916 h 3541395"/>
              <a:gd name="connsiteX1" fmla="*/ 4624178 w 4801870"/>
              <a:gd name="connsiteY1" fmla="*/ 199916 h 3541395"/>
              <a:gd name="connsiteX2" fmla="*/ 4624178 w 4801870"/>
              <a:gd name="connsiteY2" fmla="*/ 3533775 h 3541395"/>
              <a:gd name="connsiteX3" fmla="*/ 45721 w 4801870"/>
              <a:gd name="connsiteY3" fmla="*/ 3533775 h 3541395"/>
              <a:gd name="connsiteX4" fmla="*/ 45721 w 4801870"/>
              <a:gd name="connsiteY4" fmla="*/ 199916 h 3541395"/>
              <a:gd name="connsiteX0" fmla="*/ 4624178 w 4801870"/>
              <a:gd name="connsiteY0" fmla="*/ 199916 h 3541395"/>
              <a:gd name="connsiteX1" fmla="*/ 4757419 w 4801870"/>
              <a:gd name="connsiteY1" fmla="*/ 66675 h 3541395"/>
              <a:gd name="connsiteX2" fmla="*/ 4757419 w 4801870"/>
              <a:gd name="connsiteY2" fmla="*/ 3400534 h 3541395"/>
              <a:gd name="connsiteX3" fmla="*/ 4624178 w 4801870"/>
              <a:gd name="connsiteY3" fmla="*/ 3533775 h 3541395"/>
              <a:gd name="connsiteX4" fmla="*/ 4624178 w 4801870"/>
              <a:gd name="connsiteY4" fmla="*/ 199916 h 3541395"/>
              <a:gd name="connsiteX0" fmla="*/ 45721 w 4801870"/>
              <a:gd name="connsiteY0" fmla="*/ 199916 h 3541395"/>
              <a:gd name="connsiteX1" fmla="*/ 178962 w 4801870"/>
              <a:gd name="connsiteY1" fmla="*/ 66675 h 3541395"/>
              <a:gd name="connsiteX2" fmla="*/ 4757419 w 4801870"/>
              <a:gd name="connsiteY2" fmla="*/ 66675 h 3541395"/>
              <a:gd name="connsiteX3" fmla="*/ 4624178 w 4801870"/>
              <a:gd name="connsiteY3" fmla="*/ 199916 h 3541395"/>
              <a:gd name="connsiteX4" fmla="*/ 45721 w 4801870"/>
              <a:gd name="connsiteY4" fmla="*/ 199916 h 3541395"/>
              <a:gd name="connsiteX0" fmla="*/ 45721 w 4801870"/>
              <a:gd name="connsiteY0" fmla="*/ 199916 h 3541395"/>
              <a:gd name="connsiteX1" fmla="*/ 125622 w 4801870"/>
              <a:gd name="connsiteY1" fmla="*/ 28575 h 3541395"/>
              <a:gd name="connsiteX2" fmla="*/ 1518876 w 4801870"/>
              <a:gd name="connsiteY2" fmla="*/ 0 h 3541395"/>
              <a:gd name="connsiteX3" fmla="*/ 4757419 w 4801870"/>
              <a:gd name="connsiteY3" fmla="*/ 66675 h 3541395"/>
              <a:gd name="connsiteX4" fmla="*/ 4801870 w 4801870"/>
              <a:gd name="connsiteY4" fmla="*/ 1978024 h 3541395"/>
              <a:gd name="connsiteX5" fmla="*/ 4787899 w 4801870"/>
              <a:gd name="connsiteY5" fmla="*/ 3431014 h 3541395"/>
              <a:gd name="connsiteX6" fmla="*/ 4722452 w 4801870"/>
              <a:gd name="connsiteY6" fmla="*/ 3481387 h 3541395"/>
              <a:gd name="connsiteX7" fmla="*/ 4624178 w 4801870"/>
              <a:gd name="connsiteY7" fmla="*/ 3533775 h 3541395"/>
              <a:gd name="connsiteX8" fmla="*/ 2997660 w 4801870"/>
              <a:gd name="connsiteY8" fmla="*/ 3508375 h 3541395"/>
              <a:gd name="connsiteX9" fmla="*/ 1 w 4801870"/>
              <a:gd name="connsiteY9" fmla="*/ 3541395 h 3541395"/>
              <a:gd name="connsiteX10" fmla="*/ 13970 w 4801870"/>
              <a:gd name="connsiteY10" fmla="*/ 2028824 h 3541395"/>
              <a:gd name="connsiteX11" fmla="*/ 65940 w 4801870"/>
              <a:gd name="connsiteY11" fmla="*/ 1365250 h 3541395"/>
              <a:gd name="connsiteX12" fmla="*/ 45721 w 4801870"/>
              <a:gd name="connsiteY12" fmla="*/ 199916 h 3541395"/>
              <a:gd name="connsiteX13" fmla="*/ 91441 w 4801870"/>
              <a:gd name="connsiteY13" fmla="*/ 192296 h 3541395"/>
              <a:gd name="connsiteX14" fmla="*/ 1734776 w 4801870"/>
              <a:gd name="connsiteY14" fmla="*/ 165100 h 3541395"/>
              <a:gd name="connsiteX15" fmla="*/ 2998470 w 4801870"/>
              <a:gd name="connsiteY15" fmla="*/ 238124 h 3541395"/>
              <a:gd name="connsiteX16" fmla="*/ 4452577 w 4801870"/>
              <a:gd name="connsiteY16" fmla="*/ 228600 h 3541395"/>
              <a:gd name="connsiteX17" fmla="*/ 4624178 w 4801870"/>
              <a:gd name="connsiteY17" fmla="*/ 199916 h 3541395"/>
              <a:gd name="connsiteX18" fmla="*/ 4757419 w 4801870"/>
              <a:gd name="connsiteY18" fmla="*/ 66675 h 3541395"/>
              <a:gd name="connsiteX19" fmla="*/ 4573378 w 4801870"/>
              <a:gd name="connsiteY19" fmla="*/ 238016 h 3541395"/>
              <a:gd name="connsiteX20" fmla="*/ 4604975 w 4801870"/>
              <a:gd name="connsiteY20" fmla="*/ 1879600 h 3541395"/>
              <a:gd name="connsiteX21" fmla="*/ 4624178 w 4801870"/>
              <a:gd name="connsiteY21" fmla="*/ 3533775 h 3541395"/>
              <a:gd name="connsiteX0" fmla="*/ 93247 w 4849396"/>
              <a:gd name="connsiteY0" fmla="*/ 199916 h 3541395"/>
              <a:gd name="connsiteX1" fmla="*/ 4671704 w 4849396"/>
              <a:gd name="connsiteY1" fmla="*/ 199916 h 3541395"/>
              <a:gd name="connsiteX2" fmla="*/ 4671704 w 4849396"/>
              <a:gd name="connsiteY2" fmla="*/ 3533775 h 3541395"/>
              <a:gd name="connsiteX3" fmla="*/ 93247 w 4849396"/>
              <a:gd name="connsiteY3" fmla="*/ 3533775 h 3541395"/>
              <a:gd name="connsiteX4" fmla="*/ 93247 w 4849396"/>
              <a:gd name="connsiteY4" fmla="*/ 199916 h 3541395"/>
              <a:gd name="connsiteX0" fmla="*/ 4671704 w 4849396"/>
              <a:gd name="connsiteY0" fmla="*/ 199916 h 3541395"/>
              <a:gd name="connsiteX1" fmla="*/ 4804945 w 4849396"/>
              <a:gd name="connsiteY1" fmla="*/ 66675 h 3541395"/>
              <a:gd name="connsiteX2" fmla="*/ 4804945 w 4849396"/>
              <a:gd name="connsiteY2" fmla="*/ 3400534 h 3541395"/>
              <a:gd name="connsiteX3" fmla="*/ 4671704 w 4849396"/>
              <a:gd name="connsiteY3" fmla="*/ 3533775 h 3541395"/>
              <a:gd name="connsiteX4" fmla="*/ 4671704 w 4849396"/>
              <a:gd name="connsiteY4" fmla="*/ 199916 h 3541395"/>
              <a:gd name="connsiteX0" fmla="*/ 93247 w 4849396"/>
              <a:gd name="connsiteY0" fmla="*/ 199916 h 3541395"/>
              <a:gd name="connsiteX1" fmla="*/ 226488 w 4849396"/>
              <a:gd name="connsiteY1" fmla="*/ 66675 h 3541395"/>
              <a:gd name="connsiteX2" fmla="*/ 4804945 w 4849396"/>
              <a:gd name="connsiteY2" fmla="*/ 66675 h 3541395"/>
              <a:gd name="connsiteX3" fmla="*/ 4671704 w 4849396"/>
              <a:gd name="connsiteY3" fmla="*/ 199916 h 3541395"/>
              <a:gd name="connsiteX4" fmla="*/ 93247 w 4849396"/>
              <a:gd name="connsiteY4" fmla="*/ 199916 h 3541395"/>
              <a:gd name="connsiteX0" fmla="*/ 93247 w 4849396"/>
              <a:gd name="connsiteY0" fmla="*/ 199916 h 3541395"/>
              <a:gd name="connsiteX1" fmla="*/ 173148 w 4849396"/>
              <a:gd name="connsiteY1" fmla="*/ 28575 h 3541395"/>
              <a:gd name="connsiteX2" fmla="*/ 1566402 w 4849396"/>
              <a:gd name="connsiteY2" fmla="*/ 0 h 3541395"/>
              <a:gd name="connsiteX3" fmla="*/ 4804945 w 4849396"/>
              <a:gd name="connsiteY3" fmla="*/ 66675 h 3541395"/>
              <a:gd name="connsiteX4" fmla="*/ 4849396 w 4849396"/>
              <a:gd name="connsiteY4" fmla="*/ 1978024 h 3541395"/>
              <a:gd name="connsiteX5" fmla="*/ 4835425 w 4849396"/>
              <a:gd name="connsiteY5" fmla="*/ 3431014 h 3541395"/>
              <a:gd name="connsiteX6" fmla="*/ 4769978 w 4849396"/>
              <a:gd name="connsiteY6" fmla="*/ 3481387 h 3541395"/>
              <a:gd name="connsiteX7" fmla="*/ 4671704 w 4849396"/>
              <a:gd name="connsiteY7" fmla="*/ 3533775 h 3541395"/>
              <a:gd name="connsiteX8" fmla="*/ 3045186 w 4849396"/>
              <a:gd name="connsiteY8" fmla="*/ 3508375 h 3541395"/>
              <a:gd name="connsiteX9" fmla="*/ 47527 w 4849396"/>
              <a:gd name="connsiteY9" fmla="*/ 3541395 h 3541395"/>
              <a:gd name="connsiteX10" fmla="*/ 61496 w 4849396"/>
              <a:gd name="connsiteY10" fmla="*/ 2028824 h 3541395"/>
              <a:gd name="connsiteX11" fmla="*/ 697 w 4849396"/>
              <a:gd name="connsiteY11" fmla="*/ 1840650 h 3541395"/>
              <a:gd name="connsiteX12" fmla="*/ 113466 w 4849396"/>
              <a:gd name="connsiteY12" fmla="*/ 1365250 h 3541395"/>
              <a:gd name="connsiteX13" fmla="*/ 93247 w 4849396"/>
              <a:gd name="connsiteY13" fmla="*/ 199916 h 3541395"/>
              <a:gd name="connsiteX14" fmla="*/ 138967 w 4849396"/>
              <a:gd name="connsiteY14" fmla="*/ 192296 h 3541395"/>
              <a:gd name="connsiteX15" fmla="*/ 1782302 w 4849396"/>
              <a:gd name="connsiteY15" fmla="*/ 165100 h 3541395"/>
              <a:gd name="connsiteX16" fmla="*/ 3045996 w 4849396"/>
              <a:gd name="connsiteY16" fmla="*/ 238124 h 3541395"/>
              <a:gd name="connsiteX17" fmla="*/ 4500103 w 4849396"/>
              <a:gd name="connsiteY17" fmla="*/ 228600 h 3541395"/>
              <a:gd name="connsiteX18" fmla="*/ 4671704 w 4849396"/>
              <a:gd name="connsiteY18" fmla="*/ 199916 h 3541395"/>
              <a:gd name="connsiteX19" fmla="*/ 4804945 w 4849396"/>
              <a:gd name="connsiteY19" fmla="*/ 66675 h 3541395"/>
              <a:gd name="connsiteX20" fmla="*/ 4620904 w 4849396"/>
              <a:gd name="connsiteY20" fmla="*/ 238016 h 3541395"/>
              <a:gd name="connsiteX21" fmla="*/ 4652501 w 4849396"/>
              <a:gd name="connsiteY21" fmla="*/ 1879600 h 3541395"/>
              <a:gd name="connsiteX22" fmla="*/ 4671704 w 4849396"/>
              <a:gd name="connsiteY22" fmla="*/ 3533775 h 3541395"/>
              <a:gd name="connsiteX0" fmla="*/ 93247 w 4920466"/>
              <a:gd name="connsiteY0" fmla="*/ 199916 h 3541395"/>
              <a:gd name="connsiteX1" fmla="*/ 4671704 w 4920466"/>
              <a:gd name="connsiteY1" fmla="*/ 199916 h 3541395"/>
              <a:gd name="connsiteX2" fmla="*/ 4671704 w 4920466"/>
              <a:gd name="connsiteY2" fmla="*/ 3533775 h 3541395"/>
              <a:gd name="connsiteX3" fmla="*/ 93247 w 4920466"/>
              <a:gd name="connsiteY3" fmla="*/ 3533775 h 3541395"/>
              <a:gd name="connsiteX4" fmla="*/ 93247 w 4920466"/>
              <a:gd name="connsiteY4" fmla="*/ 199916 h 3541395"/>
              <a:gd name="connsiteX0" fmla="*/ 4671704 w 4920466"/>
              <a:gd name="connsiteY0" fmla="*/ 199916 h 3541395"/>
              <a:gd name="connsiteX1" fmla="*/ 4804945 w 4920466"/>
              <a:gd name="connsiteY1" fmla="*/ 66675 h 3541395"/>
              <a:gd name="connsiteX2" fmla="*/ 4804945 w 4920466"/>
              <a:gd name="connsiteY2" fmla="*/ 3400534 h 3541395"/>
              <a:gd name="connsiteX3" fmla="*/ 4671704 w 4920466"/>
              <a:gd name="connsiteY3" fmla="*/ 3533775 h 3541395"/>
              <a:gd name="connsiteX4" fmla="*/ 4671704 w 4920466"/>
              <a:gd name="connsiteY4" fmla="*/ 199916 h 3541395"/>
              <a:gd name="connsiteX0" fmla="*/ 93247 w 4920466"/>
              <a:gd name="connsiteY0" fmla="*/ 199916 h 3541395"/>
              <a:gd name="connsiteX1" fmla="*/ 226488 w 4920466"/>
              <a:gd name="connsiteY1" fmla="*/ 66675 h 3541395"/>
              <a:gd name="connsiteX2" fmla="*/ 4804945 w 4920466"/>
              <a:gd name="connsiteY2" fmla="*/ 66675 h 3541395"/>
              <a:gd name="connsiteX3" fmla="*/ 4671704 w 4920466"/>
              <a:gd name="connsiteY3" fmla="*/ 199916 h 3541395"/>
              <a:gd name="connsiteX4" fmla="*/ 93247 w 4920466"/>
              <a:gd name="connsiteY4" fmla="*/ 199916 h 3541395"/>
              <a:gd name="connsiteX0" fmla="*/ 93247 w 4920466"/>
              <a:gd name="connsiteY0" fmla="*/ 199916 h 3541395"/>
              <a:gd name="connsiteX1" fmla="*/ 173148 w 4920466"/>
              <a:gd name="connsiteY1" fmla="*/ 28575 h 3541395"/>
              <a:gd name="connsiteX2" fmla="*/ 1566402 w 4920466"/>
              <a:gd name="connsiteY2" fmla="*/ 0 h 3541395"/>
              <a:gd name="connsiteX3" fmla="*/ 4804945 w 4920466"/>
              <a:gd name="connsiteY3" fmla="*/ 66675 h 3541395"/>
              <a:gd name="connsiteX4" fmla="*/ 4849396 w 4920466"/>
              <a:gd name="connsiteY4" fmla="*/ 1978024 h 3541395"/>
              <a:gd name="connsiteX5" fmla="*/ 4920374 w 4920466"/>
              <a:gd name="connsiteY5" fmla="*/ 2666150 h 3541395"/>
              <a:gd name="connsiteX6" fmla="*/ 4835425 w 4920466"/>
              <a:gd name="connsiteY6" fmla="*/ 3431014 h 3541395"/>
              <a:gd name="connsiteX7" fmla="*/ 4769978 w 4920466"/>
              <a:gd name="connsiteY7" fmla="*/ 3481387 h 3541395"/>
              <a:gd name="connsiteX8" fmla="*/ 4671704 w 4920466"/>
              <a:gd name="connsiteY8" fmla="*/ 3533775 h 3541395"/>
              <a:gd name="connsiteX9" fmla="*/ 3045186 w 4920466"/>
              <a:gd name="connsiteY9" fmla="*/ 3508375 h 3541395"/>
              <a:gd name="connsiteX10" fmla="*/ 47527 w 4920466"/>
              <a:gd name="connsiteY10" fmla="*/ 3541395 h 3541395"/>
              <a:gd name="connsiteX11" fmla="*/ 61496 w 4920466"/>
              <a:gd name="connsiteY11" fmla="*/ 2028824 h 3541395"/>
              <a:gd name="connsiteX12" fmla="*/ 697 w 4920466"/>
              <a:gd name="connsiteY12" fmla="*/ 1840650 h 3541395"/>
              <a:gd name="connsiteX13" fmla="*/ 113466 w 4920466"/>
              <a:gd name="connsiteY13" fmla="*/ 1365250 h 3541395"/>
              <a:gd name="connsiteX14" fmla="*/ 93247 w 4920466"/>
              <a:gd name="connsiteY14" fmla="*/ 199916 h 3541395"/>
              <a:gd name="connsiteX15" fmla="*/ 138967 w 4920466"/>
              <a:gd name="connsiteY15" fmla="*/ 192296 h 3541395"/>
              <a:gd name="connsiteX16" fmla="*/ 1782302 w 4920466"/>
              <a:gd name="connsiteY16" fmla="*/ 165100 h 3541395"/>
              <a:gd name="connsiteX17" fmla="*/ 3045996 w 4920466"/>
              <a:gd name="connsiteY17" fmla="*/ 238124 h 3541395"/>
              <a:gd name="connsiteX18" fmla="*/ 4500103 w 4920466"/>
              <a:gd name="connsiteY18" fmla="*/ 228600 h 3541395"/>
              <a:gd name="connsiteX19" fmla="*/ 4671704 w 4920466"/>
              <a:gd name="connsiteY19" fmla="*/ 199916 h 3541395"/>
              <a:gd name="connsiteX20" fmla="*/ 4804945 w 4920466"/>
              <a:gd name="connsiteY20" fmla="*/ 66675 h 3541395"/>
              <a:gd name="connsiteX21" fmla="*/ 4620904 w 4920466"/>
              <a:gd name="connsiteY21" fmla="*/ 238016 h 3541395"/>
              <a:gd name="connsiteX22" fmla="*/ 4652501 w 4920466"/>
              <a:gd name="connsiteY22" fmla="*/ 1879600 h 3541395"/>
              <a:gd name="connsiteX23" fmla="*/ 4671704 w 4920466"/>
              <a:gd name="connsiteY23" fmla="*/ 3533775 h 3541395"/>
              <a:gd name="connsiteX0" fmla="*/ 93247 w 4920466"/>
              <a:gd name="connsiteY0" fmla="*/ 171341 h 3512820"/>
              <a:gd name="connsiteX1" fmla="*/ 4671704 w 4920466"/>
              <a:gd name="connsiteY1" fmla="*/ 171341 h 3512820"/>
              <a:gd name="connsiteX2" fmla="*/ 4671704 w 4920466"/>
              <a:gd name="connsiteY2" fmla="*/ 3505200 h 3512820"/>
              <a:gd name="connsiteX3" fmla="*/ 93247 w 4920466"/>
              <a:gd name="connsiteY3" fmla="*/ 3505200 h 3512820"/>
              <a:gd name="connsiteX4" fmla="*/ 93247 w 4920466"/>
              <a:gd name="connsiteY4" fmla="*/ 171341 h 3512820"/>
              <a:gd name="connsiteX0" fmla="*/ 4671704 w 4920466"/>
              <a:gd name="connsiteY0" fmla="*/ 171341 h 3512820"/>
              <a:gd name="connsiteX1" fmla="*/ 4804945 w 4920466"/>
              <a:gd name="connsiteY1" fmla="*/ 38100 h 3512820"/>
              <a:gd name="connsiteX2" fmla="*/ 4804945 w 4920466"/>
              <a:gd name="connsiteY2" fmla="*/ 3371959 h 3512820"/>
              <a:gd name="connsiteX3" fmla="*/ 4671704 w 4920466"/>
              <a:gd name="connsiteY3" fmla="*/ 3505200 h 3512820"/>
              <a:gd name="connsiteX4" fmla="*/ 4671704 w 4920466"/>
              <a:gd name="connsiteY4" fmla="*/ 171341 h 3512820"/>
              <a:gd name="connsiteX0" fmla="*/ 93247 w 4920466"/>
              <a:gd name="connsiteY0" fmla="*/ 171341 h 3512820"/>
              <a:gd name="connsiteX1" fmla="*/ 226488 w 4920466"/>
              <a:gd name="connsiteY1" fmla="*/ 38100 h 3512820"/>
              <a:gd name="connsiteX2" fmla="*/ 4804945 w 4920466"/>
              <a:gd name="connsiteY2" fmla="*/ 38100 h 3512820"/>
              <a:gd name="connsiteX3" fmla="*/ 4671704 w 4920466"/>
              <a:gd name="connsiteY3" fmla="*/ 171341 h 3512820"/>
              <a:gd name="connsiteX4" fmla="*/ 93247 w 4920466"/>
              <a:gd name="connsiteY4" fmla="*/ 171341 h 3512820"/>
              <a:gd name="connsiteX0" fmla="*/ 93247 w 4920466"/>
              <a:gd name="connsiteY0" fmla="*/ 171341 h 3512820"/>
              <a:gd name="connsiteX1" fmla="*/ 173148 w 4920466"/>
              <a:gd name="connsiteY1" fmla="*/ 0 h 3512820"/>
              <a:gd name="connsiteX2" fmla="*/ 1630711 w 4920466"/>
              <a:gd name="connsiteY2" fmla="*/ 3175 h 3512820"/>
              <a:gd name="connsiteX3" fmla="*/ 4804945 w 4920466"/>
              <a:gd name="connsiteY3" fmla="*/ 38100 h 3512820"/>
              <a:gd name="connsiteX4" fmla="*/ 4849396 w 4920466"/>
              <a:gd name="connsiteY4" fmla="*/ 1949449 h 3512820"/>
              <a:gd name="connsiteX5" fmla="*/ 4920374 w 4920466"/>
              <a:gd name="connsiteY5" fmla="*/ 2637575 h 3512820"/>
              <a:gd name="connsiteX6" fmla="*/ 4835425 w 4920466"/>
              <a:gd name="connsiteY6" fmla="*/ 3402439 h 3512820"/>
              <a:gd name="connsiteX7" fmla="*/ 4769978 w 4920466"/>
              <a:gd name="connsiteY7" fmla="*/ 3452812 h 3512820"/>
              <a:gd name="connsiteX8" fmla="*/ 4671704 w 4920466"/>
              <a:gd name="connsiteY8" fmla="*/ 3505200 h 3512820"/>
              <a:gd name="connsiteX9" fmla="*/ 3045186 w 4920466"/>
              <a:gd name="connsiteY9" fmla="*/ 3479800 h 3512820"/>
              <a:gd name="connsiteX10" fmla="*/ 47527 w 4920466"/>
              <a:gd name="connsiteY10" fmla="*/ 3512820 h 3512820"/>
              <a:gd name="connsiteX11" fmla="*/ 61496 w 4920466"/>
              <a:gd name="connsiteY11" fmla="*/ 2000249 h 3512820"/>
              <a:gd name="connsiteX12" fmla="*/ 697 w 4920466"/>
              <a:gd name="connsiteY12" fmla="*/ 1812075 h 3512820"/>
              <a:gd name="connsiteX13" fmla="*/ 113466 w 4920466"/>
              <a:gd name="connsiteY13" fmla="*/ 1336675 h 3512820"/>
              <a:gd name="connsiteX14" fmla="*/ 93247 w 4920466"/>
              <a:gd name="connsiteY14" fmla="*/ 171341 h 3512820"/>
              <a:gd name="connsiteX15" fmla="*/ 138967 w 4920466"/>
              <a:gd name="connsiteY15" fmla="*/ 163721 h 3512820"/>
              <a:gd name="connsiteX16" fmla="*/ 1782302 w 4920466"/>
              <a:gd name="connsiteY16" fmla="*/ 136525 h 3512820"/>
              <a:gd name="connsiteX17" fmla="*/ 3045996 w 4920466"/>
              <a:gd name="connsiteY17" fmla="*/ 209549 h 3512820"/>
              <a:gd name="connsiteX18" fmla="*/ 4500103 w 4920466"/>
              <a:gd name="connsiteY18" fmla="*/ 200025 h 3512820"/>
              <a:gd name="connsiteX19" fmla="*/ 4671704 w 4920466"/>
              <a:gd name="connsiteY19" fmla="*/ 171341 h 3512820"/>
              <a:gd name="connsiteX20" fmla="*/ 4804945 w 4920466"/>
              <a:gd name="connsiteY20" fmla="*/ 38100 h 3512820"/>
              <a:gd name="connsiteX21" fmla="*/ 4620904 w 4920466"/>
              <a:gd name="connsiteY21" fmla="*/ 209441 h 3512820"/>
              <a:gd name="connsiteX22" fmla="*/ 4652501 w 4920466"/>
              <a:gd name="connsiteY22" fmla="*/ 1851025 h 3512820"/>
              <a:gd name="connsiteX23" fmla="*/ 4671704 w 4920466"/>
              <a:gd name="connsiteY23" fmla="*/ 3505200 h 3512820"/>
              <a:gd name="connsiteX0" fmla="*/ 93247 w 4920466"/>
              <a:gd name="connsiteY0" fmla="*/ 177696 h 3519175"/>
              <a:gd name="connsiteX1" fmla="*/ 4671704 w 4920466"/>
              <a:gd name="connsiteY1" fmla="*/ 177696 h 3519175"/>
              <a:gd name="connsiteX2" fmla="*/ 4671704 w 4920466"/>
              <a:gd name="connsiteY2" fmla="*/ 3511555 h 3519175"/>
              <a:gd name="connsiteX3" fmla="*/ 93247 w 4920466"/>
              <a:gd name="connsiteY3" fmla="*/ 3511555 h 3519175"/>
              <a:gd name="connsiteX4" fmla="*/ 93247 w 4920466"/>
              <a:gd name="connsiteY4" fmla="*/ 177696 h 3519175"/>
              <a:gd name="connsiteX0" fmla="*/ 4671704 w 4920466"/>
              <a:gd name="connsiteY0" fmla="*/ 177696 h 3519175"/>
              <a:gd name="connsiteX1" fmla="*/ 4804945 w 4920466"/>
              <a:gd name="connsiteY1" fmla="*/ 44455 h 3519175"/>
              <a:gd name="connsiteX2" fmla="*/ 4804945 w 4920466"/>
              <a:gd name="connsiteY2" fmla="*/ 3378314 h 3519175"/>
              <a:gd name="connsiteX3" fmla="*/ 4671704 w 4920466"/>
              <a:gd name="connsiteY3" fmla="*/ 3511555 h 3519175"/>
              <a:gd name="connsiteX4" fmla="*/ 4671704 w 4920466"/>
              <a:gd name="connsiteY4" fmla="*/ 177696 h 3519175"/>
              <a:gd name="connsiteX0" fmla="*/ 93247 w 4920466"/>
              <a:gd name="connsiteY0" fmla="*/ 177696 h 3519175"/>
              <a:gd name="connsiteX1" fmla="*/ 226488 w 4920466"/>
              <a:gd name="connsiteY1" fmla="*/ 44455 h 3519175"/>
              <a:gd name="connsiteX2" fmla="*/ 4804945 w 4920466"/>
              <a:gd name="connsiteY2" fmla="*/ 44455 h 3519175"/>
              <a:gd name="connsiteX3" fmla="*/ 4671704 w 4920466"/>
              <a:gd name="connsiteY3" fmla="*/ 177696 h 3519175"/>
              <a:gd name="connsiteX4" fmla="*/ 93247 w 4920466"/>
              <a:gd name="connsiteY4" fmla="*/ 177696 h 3519175"/>
              <a:gd name="connsiteX0" fmla="*/ 93247 w 4920466"/>
              <a:gd name="connsiteY0" fmla="*/ 177696 h 3519175"/>
              <a:gd name="connsiteX1" fmla="*/ 173148 w 4920466"/>
              <a:gd name="connsiteY1" fmla="*/ 6355 h 3519175"/>
              <a:gd name="connsiteX2" fmla="*/ 1630711 w 4920466"/>
              <a:gd name="connsiteY2" fmla="*/ 9530 h 3519175"/>
              <a:gd name="connsiteX3" fmla="*/ 3859268 w 4920466"/>
              <a:gd name="connsiteY3" fmla="*/ 2330 h 3519175"/>
              <a:gd name="connsiteX4" fmla="*/ 4804945 w 4920466"/>
              <a:gd name="connsiteY4" fmla="*/ 44455 h 3519175"/>
              <a:gd name="connsiteX5" fmla="*/ 4849396 w 4920466"/>
              <a:gd name="connsiteY5" fmla="*/ 1955804 h 3519175"/>
              <a:gd name="connsiteX6" fmla="*/ 4920374 w 4920466"/>
              <a:gd name="connsiteY6" fmla="*/ 2643930 h 3519175"/>
              <a:gd name="connsiteX7" fmla="*/ 4835425 w 4920466"/>
              <a:gd name="connsiteY7" fmla="*/ 3408794 h 3519175"/>
              <a:gd name="connsiteX8" fmla="*/ 4769978 w 4920466"/>
              <a:gd name="connsiteY8" fmla="*/ 3459167 h 3519175"/>
              <a:gd name="connsiteX9" fmla="*/ 4671704 w 4920466"/>
              <a:gd name="connsiteY9" fmla="*/ 3511555 h 3519175"/>
              <a:gd name="connsiteX10" fmla="*/ 3045186 w 4920466"/>
              <a:gd name="connsiteY10" fmla="*/ 3486155 h 3519175"/>
              <a:gd name="connsiteX11" fmla="*/ 47527 w 4920466"/>
              <a:gd name="connsiteY11" fmla="*/ 3519175 h 3519175"/>
              <a:gd name="connsiteX12" fmla="*/ 61496 w 4920466"/>
              <a:gd name="connsiteY12" fmla="*/ 2006604 h 3519175"/>
              <a:gd name="connsiteX13" fmla="*/ 697 w 4920466"/>
              <a:gd name="connsiteY13" fmla="*/ 1818430 h 3519175"/>
              <a:gd name="connsiteX14" fmla="*/ 113466 w 4920466"/>
              <a:gd name="connsiteY14" fmla="*/ 1343030 h 3519175"/>
              <a:gd name="connsiteX15" fmla="*/ 93247 w 4920466"/>
              <a:gd name="connsiteY15" fmla="*/ 177696 h 3519175"/>
              <a:gd name="connsiteX16" fmla="*/ 138967 w 4920466"/>
              <a:gd name="connsiteY16" fmla="*/ 170076 h 3519175"/>
              <a:gd name="connsiteX17" fmla="*/ 1782302 w 4920466"/>
              <a:gd name="connsiteY17" fmla="*/ 142880 h 3519175"/>
              <a:gd name="connsiteX18" fmla="*/ 3045996 w 4920466"/>
              <a:gd name="connsiteY18" fmla="*/ 215904 h 3519175"/>
              <a:gd name="connsiteX19" fmla="*/ 4500103 w 4920466"/>
              <a:gd name="connsiteY19" fmla="*/ 206380 h 3519175"/>
              <a:gd name="connsiteX20" fmla="*/ 4671704 w 4920466"/>
              <a:gd name="connsiteY20" fmla="*/ 177696 h 3519175"/>
              <a:gd name="connsiteX21" fmla="*/ 4804945 w 4920466"/>
              <a:gd name="connsiteY21" fmla="*/ 44455 h 3519175"/>
              <a:gd name="connsiteX22" fmla="*/ 4620904 w 4920466"/>
              <a:gd name="connsiteY22" fmla="*/ 215796 h 3519175"/>
              <a:gd name="connsiteX23" fmla="*/ 4652501 w 4920466"/>
              <a:gd name="connsiteY23" fmla="*/ 1857380 h 3519175"/>
              <a:gd name="connsiteX24" fmla="*/ 4671704 w 4920466"/>
              <a:gd name="connsiteY24" fmla="*/ 3511555 h 3519175"/>
              <a:gd name="connsiteX0" fmla="*/ 93247 w 4920466"/>
              <a:gd name="connsiteY0" fmla="*/ 177696 h 3519175"/>
              <a:gd name="connsiteX1" fmla="*/ 4671704 w 4920466"/>
              <a:gd name="connsiteY1" fmla="*/ 177696 h 3519175"/>
              <a:gd name="connsiteX2" fmla="*/ 4671704 w 4920466"/>
              <a:gd name="connsiteY2" fmla="*/ 3511555 h 3519175"/>
              <a:gd name="connsiteX3" fmla="*/ 93247 w 4920466"/>
              <a:gd name="connsiteY3" fmla="*/ 3511555 h 3519175"/>
              <a:gd name="connsiteX4" fmla="*/ 93247 w 4920466"/>
              <a:gd name="connsiteY4" fmla="*/ 177696 h 3519175"/>
              <a:gd name="connsiteX0" fmla="*/ 4671704 w 4920466"/>
              <a:gd name="connsiteY0" fmla="*/ 177696 h 3519175"/>
              <a:gd name="connsiteX1" fmla="*/ 4804945 w 4920466"/>
              <a:gd name="connsiteY1" fmla="*/ 44455 h 3519175"/>
              <a:gd name="connsiteX2" fmla="*/ 4804945 w 4920466"/>
              <a:gd name="connsiteY2" fmla="*/ 3378314 h 3519175"/>
              <a:gd name="connsiteX3" fmla="*/ 4671704 w 4920466"/>
              <a:gd name="connsiteY3" fmla="*/ 3511555 h 3519175"/>
              <a:gd name="connsiteX4" fmla="*/ 4671704 w 4920466"/>
              <a:gd name="connsiteY4" fmla="*/ 177696 h 3519175"/>
              <a:gd name="connsiteX0" fmla="*/ 93247 w 4920466"/>
              <a:gd name="connsiteY0" fmla="*/ 177696 h 3519175"/>
              <a:gd name="connsiteX1" fmla="*/ 226488 w 4920466"/>
              <a:gd name="connsiteY1" fmla="*/ 44455 h 3519175"/>
              <a:gd name="connsiteX2" fmla="*/ 4804945 w 4920466"/>
              <a:gd name="connsiteY2" fmla="*/ 44455 h 3519175"/>
              <a:gd name="connsiteX3" fmla="*/ 4671704 w 4920466"/>
              <a:gd name="connsiteY3" fmla="*/ 177696 h 3519175"/>
              <a:gd name="connsiteX4" fmla="*/ 93247 w 4920466"/>
              <a:gd name="connsiteY4" fmla="*/ 177696 h 3519175"/>
              <a:gd name="connsiteX0" fmla="*/ 93247 w 4920466"/>
              <a:gd name="connsiteY0" fmla="*/ 177696 h 3519175"/>
              <a:gd name="connsiteX1" fmla="*/ 173148 w 4920466"/>
              <a:gd name="connsiteY1" fmla="*/ 6355 h 3519175"/>
              <a:gd name="connsiteX2" fmla="*/ 1630711 w 4920466"/>
              <a:gd name="connsiteY2" fmla="*/ 9530 h 3519175"/>
              <a:gd name="connsiteX3" fmla="*/ 3859268 w 4920466"/>
              <a:gd name="connsiteY3" fmla="*/ 2330 h 3519175"/>
              <a:gd name="connsiteX4" fmla="*/ 4804945 w 4920466"/>
              <a:gd name="connsiteY4" fmla="*/ 44455 h 3519175"/>
              <a:gd name="connsiteX5" fmla="*/ 4849396 w 4920466"/>
              <a:gd name="connsiteY5" fmla="*/ 1955804 h 3519175"/>
              <a:gd name="connsiteX6" fmla="*/ 4920374 w 4920466"/>
              <a:gd name="connsiteY6" fmla="*/ 2643930 h 3519175"/>
              <a:gd name="connsiteX7" fmla="*/ 4835425 w 4920466"/>
              <a:gd name="connsiteY7" fmla="*/ 3408794 h 3519175"/>
              <a:gd name="connsiteX8" fmla="*/ 4769978 w 4920466"/>
              <a:gd name="connsiteY8" fmla="*/ 3459167 h 3519175"/>
              <a:gd name="connsiteX9" fmla="*/ 4671704 w 4920466"/>
              <a:gd name="connsiteY9" fmla="*/ 3511555 h 3519175"/>
              <a:gd name="connsiteX10" fmla="*/ 3045186 w 4920466"/>
              <a:gd name="connsiteY10" fmla="*/ 3486155 h 3519175"/>
              <a:gd name="connsiteX11" fmla="*/ 47527 w 4920466"/>
              <a:gd name="connsiteY11" fmla="*/ 3519175 h 3519175"/>
              <a:gd name="connsiteX12" fmla="*/ 61496 w 4920466"/>
              <a:gd name="connsiteY12" fmla="*/ 2006604 h 3519175"/>
              <a:gd name="connsiteX13" fmla="*/ 697 w 4920466"/>
              <a:gd name="connsiteY13" fmla="*/ 1818430 h 3519175"/>
              <a:gd name="connsiteX14" fmla="*/ 113466 w 4920466"/>
              <a:gd name="connsiteY14" fmla="*/ 1343030 h 3519175"/>
              <a:gd name="connsiteX15" fmla="*/ 93247 w 4920466"/>
              <a:gd name="connsiteY15" fmla="*/ 177696 h 3519175"/>
              <a:gd name="connsiteX16" fmla="*/ 138967 w 4920466"/>
              <a:gd name="connsiteY16" fmla="*/ 170076 h 3519175"/>
              <a:gd name="connsiteX17" fmla="*/ 1782302 w 4920466"/>
              <a:gd name="connsiteY17" fmla="*/ 168280 h 3519175"/>
              <a:gd name="connsiteX18" fmla="*/ 3045996 w 4920466"/>
              <a:gd name="connsiteY18" fmla="*/ 215904 h 3519175"/>
              <a:gd name="connsiteX19" fmla="*/ 4500103 w 4920466"/>
              <a:gd name="connsiteY19" fmla="*/ 206380 h 3519175"/>
              <a:gd name="connsiteX20" fmla="*/ 4671704 w 4920466"/>
              <a:gd name="connsiteY20" fmla="*/ 177696 h 3519175"/>
              <a:gd name="connsiteX21" fmla="*/ 4804945 w 4920466"/>
              <a:gd name="connsiteY21" fmla="*/ 44455 h 3519175"/>
              <a:gd name="connsiteX22" fmla="*/ 4620904 w 4920466"/>
              <a:gd name="connsiteY22" fmla="*/ 215796 h 3519175"/>
              <a:gd name="connsiteX23" fmla="*/ 4652501 w 4920466"/>
              <a:gd name="connsiteY23" fmla="*/ 1857380 h 3519175"/>
              <a:gd name="connsiteX24" fmla="*/ 4671704 w 4920466"/>
              <a:gd name="connsiteY24" fmla="*/ 3511555 h 3519175"/>
              <a:gd name="connsiteX0" fmla="*/ 93247 w 4920466"/>
              <a:gd name="connsiteY0" fmla="*/ 177696 h 3519175"/>
              <a:gd name="connsiteX1" fmla="*/ 4671704 w 4920466"/>
              <a:gd name="connsiteY1" fmla="*/ 177696 h 3519175"/>
              <a:gd name="connsiteX2" fmla="*/ 4671704 w 4920466"/>
              <a:gd name="connsiteY2" fmla="*/ 3511555 h 3519175"/>
              <a:gd name="connsiteX3" fmla="*/ 93247 w 4920466"/>
              <a:gd name="connsiteY3" fmla="*/ 3511555 h 3519175"/>
              <a:gd name="connsiteX4" fmla="*/ 93247 w 4920466"/>
              <a:gd name="connsiteY4" fmla="*/ 177696 h 3519175"/>
              <a:gd name="connsiteX0" fmla="*/ 4671704 w 4920466"/>
              <a:gd name="connsiteY0" fmla="*/ 177696 h 3519175"/>
              <a:gd name="connsiteX1" fmla="*/ 4804945 w 4920466"/>
              <a:gd name="connsiteY1" fmla="*/ 44455 h 3519175"/>
              <a:gd name="connsiteX2" fmla="*/ 4804945 w 4920466"/>
              <a:gd name="connsiteY2" fmla="*/ 3378314 h 3519175"/>
              <a:gd name="connsiteX3" fmla="*/ 4671704 w 4920466"/>
              <a:gd name="connsiteY3" fmla="*/ 3511555 h 3519175"/>
              <a:gd name="connsiteX4" fmla="*/ 4671704 w 4920466"/>
              <a:gd name="connsiteY4" fmla="*/ 177696 h 3519175"/>
              <a:gd name="connsiteX0" fmla="*/ 93247 w 4920466"/>
              <a:gd name="connsiteY0" fmla="*/ 177696 h 3519175"/>
              <a:gd name="connsiteX1" fmla="*/ 226488 w 4920466"/>
              <a:gd name="connsiteY1" fmla="*/ 44455 h 3519175"/>
              <a:gd name="connsiteX2" fmla="*/ 4804945 w 4920466"/>
              <a:gd name="connsiteY2" fmla="*/ 44455 h 3519175"/>
              <a:gd name="connsiteX3" fmla="*/ 4671704 w 4920466"/>
              <a:gd name="connsiteY3" fmla="*/ 177696 h 3519175"/>
              <a:gd name="connsiteX4" fmla="*/ 93247 w 4920466"/>
              <a:gd name="connsiteY4" fmla="*/ 177696 h 3519175"/>
              <a:gd name="connsiteX0" fmla="*/ 93247 w 4920466"/>
              <a:gd name="connsiteY0" fmla="*/ 177696 h 3519175"/>
              <a:gd name="connsiteX1" fmla="*/ 173148 w 4920466"/>
              <a:gd name="connsiteY1" fmla="*/ 6355 h 3519175"/>
              <a:gd name="connsiteX2" fmla="*/ 1630711 w 4920466"/>
              <a:gd name="connsiteY2" fmla="*/ 9530 h 3519175"/>
              <a:gd name="connsiteX3" fmla="*/ 3859268 w 4920466"/>
              <a:gd name="connsiteY3" fmla="*/ 2330 h 3519175"/>
              <a:gd name="connsiteX4" fmla="*/ 4804945 w 4920466"/>
              <a:gd name="connsiteY4" fmla="*/ 44455 h 3519175"/>
              <a:gd name="connsiteX5" fmla="*/ 4849396 w 4920466"/>
              <a:gd name="connsiteY5" fmla="*/ 1955804 h 3519175"/>
              <a:gd name="connsiteX6" fmla="*/ 4920374 w 4920466"/>
              <a:gd name="connsiteY6" fmla="*/ 2643930 h 3519175"/>
              <a:gd name="connsiteX7" fmla="*/ 4835425 w 4920466"/>
              <a:gd name="connsiteY7" fmla="*/ 3408794 h 3519175"/>
              <a:gd name="connsiteX8" fmla="*/ 4769978 w 4920466"/>
              <a:gd name="connsiteY8" fmla="*/ 3459167 h 3519175"/>
              <a:gd name="connsiteX9" fmla="*/ 4671704 w 4920466"/>
              <a:gd name="connsiteY9" fmla="*/ 3511555 h 3519175"/>
              <a:gd name="connsiteX10" fmla="*/ 3045186 w 4920466"/>
              <a:gd name="connsiteY10" fmla="*/ 3486155 h 3519175"/>
              <a:gd name="connsiteX11" fmla="*/ 47527 w 4920466"/>
              <a:gd name="connsiteY11" fmla="*/ 3519175 h 3519175"/>
              <a:gd name="connsiteX12" fmla="*/ 61496 w 4920466"/>
              <a:gd name="connsiteY12" fmla="*/ 2006604 h 3519175"/>
              <a:gd name="connsiteX13" fmla="*/ 697 w 4920466"/>
              <a:gd name="connsiteY13" fmla="*/ 1818430 h 3519175"/>
              <a:gd name="connsiteX14" fmla="*/ 113466 w 4920466"/>
              <a:gd name="connsiteY14" fmla="*/ 1343030 h 3519175"/>
              <a:gd name="connsiteX15" fmla="*/ 93247 w 4920466"/>
              <a:gd name="connsiteY15" fmla="*/ 177696 h 3519175"/>
              <a:gd name="connsiteX16" fmla="*/ 138967 w 4920466"/>
              <a:gd name="connsiteY16" fmla="*/ 170076 h 3519175"/>
              <a:gd name="connsiteX17" fmla="*/ 1782302 w 4920466"/>
              <a:gd name="connsiteY17" fmla="*/ 168280 h 3519175"/>
              <a:gd name="connsiteX18" fmla="*/ 3158538 w 4920466"/>
              <a:gd name="connsiteY18" fmla="*/ 120654 h 3519175"/>
              <a:gd name="connsiteX19" fmla="*/ 4500103 w 4920466"/>
              <a:gd name="connsiteY19" fmla="*/ 206380 h 3519175"/>
              <a:gd name="connsiteX20" fmla="*/ 4671704 w 4920466"/>
              <a:gd name="connsiteY20" fmla="*/ 177696 h 3519175"/>
              <a:gd name="connsiteX21" fmla="*/ 4804945 w 4920466"/>
              <a:gd name="connsiteY21" fmla="*/ 44455 h 3519175"/>
              <a:gd name="connsiteX22" fmla="*/ 4620904 w 4920466"/>
              <a:gd name="connsiteY22" fmla="*/ 215796 h 3519175"/>
              <a:gd name="connsiteX23" fmla="*/ 4652501 w 4920466"/>
              <a:gd name="connsiteY23" fmla="*/ 1857380 h 3519175"/>
              <a:gd name="connsiteX24" fmla="*/ 4671704 w 4920466"/>
              <a:gd name="connsiteY24" fmla="*/ 3511555 h 3519175"/>
              <a:gd name="connsiteX0" fmla="*/ 45719 w 4872938"/>
              <a:gd name="connsiteY0" fmla="*/ 177696 h 3519175"/>
              <a:gd name="connsiteX1" fmla="*/ 4624176 w 4872938"/>
              <a:gd name="connsiteY1" fmla="*/ 177696 h 3519175"/>
              <a:gd name="connsiteX2" fmla="*/ 4624176 w 4872938"/>
              <a:gd name="connsiteY2" fmla="*/ 3511555 h 3519175"/>
              <a:gd name="connsiteX3" fmla="*/ 45719 w 4872938"/>
              <a:gd name="connsiteY3" fmla="*/ 3511555 h 3519175"/>
              <a:gd name="connsiteX4" fmla="*/ 45719 w 4872938"/>
              <a:gd name="connsiteY4" fmla="*/ 177696 h 3519175"/>
              <a:gd name="connsiteX0" fmla="*/ 4624176 w 4872938"/>
              <a:gd name="connsiteY0" fmla="*/ 177696 h 3519175"/>
              <a:gd name="connsiteX1" fmla="*/ 4757417 w 4872938"/>
              <a:gd name="connsiteY1" fmla="*/ 44455 h 3519175"/>
              <a:gd name="connsiteX2" fmla="*/ 4757417 w 4872938"/>
              <a:gd name="connsiteY2" fmla="*/ 3378314 h 3519175"/>
              <a:gd name="connsiteX3" fmla="*/ 4624176 w 4872938"/>
              <a:gd name="connsiteY3" fmla="*/ 3511555 h 3519175"/>
              <a:gd name="connsiteX4" fmla="*/ 4624176 w 4872938"/>
              <a:gd name="connsiteY4" fmla="*/ 177696 h 3519175"/>
              <a:gd name="connsiteX0" fmla="*/ 45719 w 4872938"/>
              <a:gd name="connsiteY0" fmla="*/ 177696 h 3519175"/>
              <a:gd name="connsiteX1" fmla="*/ 178960 w 4872938"/>
              <a:gd name="connsiteY1" fmla="*/ 44455 h 3519175"/>
              <a:gd name="connsiteX2" fmla="*/ 4757417 w 4872938"/>
              <a:gd name="connsiteY2" fmla="*/ 44455 h 3519175"/>
              <a:gd name="connsiteX3" fmla="*/ 4624176 w 4872938"/>
              <a:gd name="connsiteY3" fmla="*/ 177696 h 3519175"/>
              <a:gd name="connsiteX4" fmla="*/ 45719 w 4872938"/>
              <a:gd name="connsiteY4" fmla="*/ 177696 h 3519175"/>
              <a:gd name="connsiteX0" fmla="*/ 45719 w 4872938"/>
              <a:gd name="connsiteY0" fmla="*/ 177696 h 3519175"/>
              <a:gd name="connsiteX1" fmla="*/ 125620 w 4872938"/>
              <a:gd name="connsiteY1" fmla="*/ 6355 h 3519175"/>
              <a:gd name="connsiteX2" fmla="*/ 1583183 w 4872938"/>
              <a:gd name="connsiteY2" fmla="*/ 9530 h 3519175"/>
              <a:gd name="connsiteX3" fmla="*/ 3811740 w 4872938"/>
              <a:gd name="connsiteY3" fmla="*/ 2330 h 3519175"/>
              <a:gd name="connsiteX4" fmla="*/ 4757417 w 4872938"/>
              <a:gd name="connsiteY4" fmla="*/ 44455 h 3519175"/>
              <a:gd name="connsiteX5" fmla="*/ 4801868 w 4872938"/>
              <a:gd name="connsiteY5" fmla="*/ 1955804 h 3519175"/>
              <a:gd name="connsiteX6" fmla="*/ 4872846 w 4872938"/>
              <a:gd name="connsiteY6" fmla="*/ 2643930 h 3519175"/>
              <a:gd name="connsiteX7" fmla="*/ 4787897 w 4872938"/>
              <a:gd name="connsiteY7" fmla="*/ 3408794 h 3519175"/>
              <a:gd name="connsiteX8" fmla="*/ 4722450 w 4872938"/>
              <a:gd name="connsiteY8" fmla="*/ 3459167 h 3519175"/>
              <a:gd name="connsiteX9" fmla="*/ 4624176 w 4872938"/>
              <a:gd name="connsiteY9" fmla="*/ 3511555 h 3519175"/>
              <a:gd name="connsiteX10" fmla="*/ 2997658 w 4872938"/>
              <a:gd name="connsiteY10" fmla="*/ 3486155 h 3519175"/>
              <a:gd name="connsiteX11" fmla="*/ -1 w 4872938"/>
              <a:gd name="connsiteY11" fmla="*/ 3519175 h 3519175"/>
              <a:gd name="connsiteX12" fmla="*/ 13968 w 4872938"/>
              <a:gd name="connsiteY12" fmla="*/ 2006604 h 3519175"/>
              <a:gd name="connsiteX13" fmla="*/ 65938 w 4872938"/>
              <a:gd name="connsiteY13" fmla="*/ 1343030 h 3519175"/>
              <a:gd name="connsiteX14" fmla="*/ 45719 w 4872938"/>
              <a:gd name="connsiteY14" fmla="*/ 177696 h 3519175"/>
              <a:gd name="connsiteX15" fmla="*/ 91439 w 4872938"/>
              <a:gd name="connsiteY15" fmla="*/ 170076 h 3519175"/>
              <a:gd name="connsiteX16" fmla="*/ 1734774 w 4872938"/>
              <a:gd name="connsiteY16" fmla="*/ 168280 h 3519175"/>
              <a:gd name="connsiteX17" fmla="*/ 3111010 w 4872938"/>
              <a:gd name="connsiteY17" fmla="*/ 120654 h 3519175"/>
              <a:gd name="connsiteX18" fmla="*/ 4452575 w 4872938"/>
              <a:gd name="connsiteY18" fmla="*/ 206380 h 3519175"/>
              <a:gd name="connsiteX19" fmla="*/ 4624176 w 4872938"/>
              <a:gd name="connsiteY19" fmla="*/ 177696 h 3519175"/>
              <a:gd name="connsiteX20" fmla="*/ 4757417 w 4872938"/>
              <a:gd name="connsiteY20" fmla="*/ 44455 h 3519175"/>
              <a:gd name="connsiteX21" fmla="*/ 4573376 w 4872938"/>
              <a:gd name="connsiteY21" fmla="*/ 215796 h 3519175"/>
              <a:gd name="connsiteX22" fmla="*/ 4604973 w 4872938"/>
              <a:gd name="connsiteY22" fmla="*/ 1857380 h 3519175"/>
              <a:gd name="connsiteX23" fmla="*/ 4624176 w 4872938"/>
              <a:gd name="connsiteY23" fmla="*/ 3511555 h 3519175"/>
              <a:gd name="connsiteX0" fmla="*/ 60394 w 4887613"/>
              <a:gd name="connsiteY0" fmla="*/ 177696 h 3519175"/>
              <a:gd name="connsiteX1" fmla="*/ 4638851 w 4887613"/>
              <a:gd name="connsiteY1" fmla="*/ 177696 h 3519175"/>
              <a:gd name="connsiteX2" fmla="*/ 4638851 w 4887613"/>
              <a:gd name="connsiteY2" fmla="*/ 3511555 h 3519175"/>
              <a:gd name="connsiteX3" fmla="*/ 60394 w 4887613"/>
              <a:gd name="connsiteY3" fmla="*/ 3511555 h 3519175"/>
              <a:gd name="connsiteX4" fmla="*/ 60394 w 4887613"/>
              <a:gd name="connsiteY4" fmla="*/ 177696 h 3519175"/>
              <a:gd name="connsiteX0" fmla="*/ 4638851 w 4887613"/>
              <a:gd name="connsiteY0" fmla="*/ 177696 h 3519175"/>
              <a:gd name="connsiteX1" fmla="*/ 4772092 w 4887613"/>
              <a:gd name="connsiteY1" fmla="*/ 44455 h 3519175"/>
              <a:gd name="connsiteX2" fmla="*/ 4772092 w 4887613"/>
              <a:gd name="connsiteY2" fmla="*/ 3378314 h 3519175"/>
              <a:gd name="connsiteX3" fmla="*/ 4638851 w 4887613"/>
              <a:gd name="connsiteY3" fmla="*/ 3511555 h 3519175"/>
              <a:gd name="connsiteX4" fmla="*/ 4638851 w 4887613"/>
              <a:gd name="connsiteY4" fmla="*/ 177696 h 3519175"/>
              <a:gd name="connsiteX0" fmla="*/ 60394 w 4887613"/>
              <a:gd name="connsiteY0" fmla="*/ 177696 h 3519175"/>
              <a:gd name="connsiteX1" fmla="*/ 193635 w 4887613"/>
              <a:gd name="connsiteY1" fmla="*/ 44455 h 3519175"/>
              <a:gd name="connsiteX2" fmla="*/ 4772092 w 4887613"/>
              <a:gd name="connsiteY2" fmla="*/ 44455 h 3519175"/>
              <a:gd name="connsiteX3" fmla="*/ 4638851 w 4887613"/>
              <a:gd name="connsiteY3" fmla="*/ 177696 h 3519175"/>
              <a:gd name="connsiteX4" fmla="*/ 60394 w 4887613"/>
              <a:gd name="connsiteY4" fmla="*/ 177696 h 3519175"/>
              <a:gd name="connsiteX0" fmla="*/ 60394 w 4887613"/>
              <a:gd name="connsiteY0" fmla="*/ 177696 h 3519175"/>
              <a:gd name="connsiteX1" fmla="*/ 140295 w 4887613"/>
              <a:gd name="connsiteY1" fmla="*/ 6355 h 3519175"/>
              <a:gd name="connsiteX2" fmla="*/ 1597858 w 4887613"/>
              <a:gd name="connsiteY2" fmla="*/ 9530 h 3519175"/>
              <a:gd name="connsiteX3" fmla="*/ 3826415 w 4887613"/>
              <a:gd name="connsiteY3" fmla="*/ 2330 h 3519175"/>
              <a:gd name="connsiteX4" fmla="*/ 4772092 w 4887613"/>
              <a:gd name="connsiteY4" fmla="*/ 44455 h 3519175"/>
              <a:gd name="connsiteX5" fmla="*/ 4816543 w 4887613"/>
              <a:gd name="connsiteY5" fmla="*/ 1955804 h 3519175"/>
              <a:gd name="connsiteX6" fmla="*/ 4887521 w 4887613"/>
              <a:gd name="connsiteY6" fmla="*/ 2643930 h 3519175"/>
              <a:gd name="connsiteX7" fmla="*/ 4802572 w 4887613"/>
              <a:gd name="connsiteY7" fmla="*/ 3408794 h 3519175"/>
              <a:gd name="connsiteX8" fmla="*/ 4737125 w 4887613"/>
              <a:gd name="connsiteY8" fmla="*/ 3459167 h 3519175"/>
              <a:gd name="connsiteX9" fmla="*/ 4638851 w 4887613"/>
              <a:gd name="connsiteY9" fmla="*/ 3511555 h 3519175"/>
              <a:gd name="connsiteX10" fmla="*/ 3012333 w 4887613"/>
              <a:gd name="connsiteY10" fmla="*/ 3486155 h 3519175"/>
              <a:gd name="connsiteX11" fmla="*/ 14674 w 4887613"/>
              <a:gd name="connsiteY11" fmla="*/ 3519175 h 3519175"/>
              <a:gd name="connsiteX12" fmla="*/ 28643 w 4887613"/>
              <a:gd name="connsiteY12" fmla="*/ 2006604 h 3519175"/>
              <a:gd name="connsiteX13" fmla="*/ 80613 w 4887613"/>
              <a:gd name="connsiteY13" fmla="*/ 1343030 h 3519175"/>
              <a:gd name="connsiteX14" fmla="*/ 0 w 4887613"/>
              <a:gd name="connsiteY14" fmla="*/ 630980 h 3519175"/>
              <a:gd name="connsiteX15" fmla="*/ 60394 w 4887613"/>
              <a:gd name="connsiteY15" fmla="*/ 177696 h 3519175"/>
              <a:gd name="connsiteX16" fmla="*/ 106114 w 4887613"/>
              <a:gd name="connsiteY16" fmla="*/ 170076 h 3519175"/>
              <a:gd name="connsiteX17" fmla="*/ 1749449 w 4887613"/>
              <a:gd name="connsiteY17" fmla="*/ 168280 h 3519175"/>
              <a:gd name="connsiteX18" fmla="*/ 3125685 w 4887613"/>
              <a:gd name="connsiteY18" fmla="*/ 120654 h 3519175"/>
              <a:gd name="connsiteX19" fmla="*/ 4467250 w 4887613"/>
              <a:gd name="connsiteY19" fmla="*/ 206380 h 3519175"/>
              <a:gd name="connsiteX20" fmla="*/ 4638851 w 4887613"/>
              <a:gd name="connsiteY20" fmla="*/ 177696 h 3519175"/>
              <a:gd name="connsiteX21" fmla="*/ 4772092 w 4887613"/>
              <a:gd name="connsiteY21" fmla="*/ 44455 h 3519175"/>
              <a:gd name="connsiteX22" fmla="*/ 4588051 w 4887613"/>
              <a:gd name="connsiteY22" fmla="*/ 215796 h 3519175"/>
              <a:gd name="connsiteX23" fmla="*/ 4619648 w 4887613"/>
              <a:gd name="connsiteY23" fmla="*/ 1857380 h 3519175"/>
              <a:gd name="connsiteX24" fmla="*/ 4638851 w 4887613"/>
              <a:gd name="connsiteY24" fmla="*/ 3511555 h 3519175"/>
              <a:gd name="connsiteX0" fmla="*/ 60394 w 4887613"/>
              <a:gd name="connsiteY0" fmla="*/ 177696 h 3519175"/>
              <a:gd name="connsiteX1" fmla="*/ 4638851 w 4887613"/>
              <a:gd name="connsiteY1" fmla="*/ 177696 h 3519175"/>
              <a:gd name="connsiteX2" fmla="*/ 4638851 w 4887613"/>
              <a:gd name="connsiteY2" fmla="*/ 3511555 h 3519175"/>
              <a:gd name="connsiteX3" fmla="*/ 60394 w 4887613"/>
              <a:gd name="connsiteY3" fmla="*/ 3511555 h 3519175"/>
              <a:gd name="connsiteX4" fmla="*/ 60394 w 4887613"/>
              <a:gd name="connsiteY4" fmla="*/ 177696 h 3519175"/>
              <a:gd name="connsiteX0" fmla="*/ 4638851 w 4887613"/>
              <a:gd name="connsiteY0" fmla="*/ 177696 h 3519175"/>
              <a:gd name="connsiteX1" fmla="*/ 4772092 w 4887613"/>
              <a:gd name="connsiteY1" fmla="*/ 44455 h 3519175"/>
              <a:gd name="connsiteX2" fmla="*/ 4772092 w 4887613"/>
              <a:gd name="connsiteY2" fmla="*/ 3378314 h 3519175"/>
              <a:gd name="connsiteX3" fmla="*/ 4638851 w 4887613"/>
              <a:gd name="connsiteY3" fmla="*/ 3511555 h 3519175"/>
              <a:gd name="connsiteX4" fmla="*/ 4638851 w 4887613"/>
              <a:gd name="connsiteY4" fmla="*/ 177696 h 3519175"/>
              <a:gd name="connsiteX0" fmla="*/ 60394 w 4887613"/>
              <a:gd name="connsiteY0" fmla="*/ 177696 h 3519175"/>
              <a:gd name="connsiteX1" fmla="*/ 193635 w 4887613"/>
              <a:gd name="connsiteY1" fmla="*/ 44455 h 3519175"/>
              <a:gd name="connsiteX2" fmla="*/ 4772092 w 4887613"/>
              <a:gd name="connsiteY2" fmla="*/ 44455 h 3519175"/>
              <a:gd name="connsiteX3" fmla="*/ 4638851 w 4887613"/>
              <a:gd name="connsiteY3" fmla="*/ 177696 h 3519175"/>
              <a:gd name="connsiteX4" fmla="*/ 60394 w 4887613"/>
              <a:gd name="connsiteY4" fmla="*/ 177696 h 3519175"/>
              <a:gd name="connsiteX0" fmla="*/ 60394 w 4887613"/>
              <a:gd name="connsiteY0" fmla="*/ 177696 h 3519175"/>
              <a:gd name="connsiteX1" fmla="*/ 140295 w 4887613"/>
              <a:gd name="connsiteY1" fmla="*/ 6355 h 3519175"/>
              <a:gd name="connsiteX2" fmla="*/ 1597858 w 4887613"/>
              <a:gd name="connsiteY2" fmla="*/ 9530 h 3519175"/>
              <a:gd name="connsiteX3" fmla="*/ 3826415 w 4887613"/>
              <a:gd name="connsiteY3" fmla="*/ 2330 h 3519175"/>
              <a:gd name="connsiteX4" fmla="*/ 4772092 w 4887613"/>
              <a:gd name="connsiteY4" fmla="*/ 44455 h 3519175"/>
              <a:gd name="connsiteX5" fmla="*/ 4816543 w 4887613"/>
              <a:gd name="connsiteY5" fmla="*/ 1955804 h 3519175"/>
              <a:gd name="connsiteX6" fmla="*/ 4887521 w 4887613"/>
              <a:gd name="connsiteY6" fmla="*/ 2643930 h 3519175"/>
              <a:gd name="connsiteX7" fmla="*/ 4802572 w 4887613"/>
              <a:gd name="connsiteY7" fmla="*/ 3408794 h 3519175"/>
              <a:gd name="connsiteX8" fmla="*/ 4737125 w 4887613"/>
              <a:gd name="connsiteY8" fmla="*/ 3459167 h 3519175"/>
              <a:gd name="connsiteX9" fmla="*/ 4638851 w 4887613"/>
              <a:gd name="connsiteY9" fmla="*/ 3511555 h 3519175"/>
              <a:gd name="connsiteX10" fmla="*/ 3012333 w 4887613"/>
              <a:gd name="connsiteY10" fmla="*/ 3486155 h 3519175"/>
              <a:gd name="connsiteX11" fmla="*/ 14674 w 4887613"/>
              <a:gd name="connsiteY11" fmla="*/ 3519175 h 3519175"/>
              <a:gd name="connsiteX12" fmla="*/ 28643 w 4887613"/>
              <a:gd name="connsiteY12" fmla="*/ 2006604 h 3519175"/>
              <a:gd name="connsiteX13" fmla="*/ 80613 w 4887613"/>
              <a:gd name="connsiteY13" fmla="*/ 1343030 h 3519175"/>
              <a:gd name="connsiteX14" fmla="*/ 0 w 4887613"/>
              <a:gd name="connsiteY14" fmla="*/ 630980 h 3519175"/>
              <a:gd name="connsiteX15" fmla="*/ 60394 w 4887613"/>
              <a:gd name="connsiteY15" fmla="*/ 177696 h 3519175"/>
              <a:gd name="connsiteX16" fmla="*/ 266887 w 4887613"/>
              <a:gd name="connsiteY16" fmla="*/ 170076 h 3519175"/>
              <a:gd name="connsiteX17" fmla="*/ 1749449 w 4887613"/>
              <a:gd name="connsiteY17" fmla="*/ 168280 h 3519175"/>
              <a:gd name="connsiteX18" fmla="*/ 3125685 w 4887613"/>
              <a:gd name="connsiteY18" fmla="*/ 120654 h 3519175"/>
              <a:gd name="connsiteX19" fmla="*/ 4467250 w 4887613"/>
              <a:gd name="connsiteY19" fmla="*/ 206380 h 3519175"/>
              <a:gd name="connsiteX20" fmla="*/ 4638851 w 4887613"/>
              <a:gd name="connsiteY20" fmla="*/ 177696 h 3519175"/>
              <a:gd name="connsiteX21" fmla="*/ 4772092 w 4887613"/>
              <a:gd name="connsiteY21" fmla="*/ 44455 h 3519175"/>
              <a:gd name="connsiteX22" fmla="*/ 4588051 w 4887613"/>
              <a:gd name="connsiteY22" fmla="*/ 215796 h 3519175"/>
              <a:gd name="connsiteX23" fmla="*/ 4619648 w 4887613"/>
              <a:gd name="connsiteY23" fmla="*/ 1857380 h 3519175"/>
              <a:gd name="connsiteX24" fmla="*/ 4638851 w 4887613"/>
              <a:gd name="connsiteY24" fmla="*/ 3511555 h 3519175"/>
              <a:gd name="connsiteX0" fmla="*/ 60394 w 4887613"/>
              <a:gd name="connsiteY0" fmla="*/ 177696 h 3539280"/>
              <a:gd name="connsiteX1" fmla="*/ 4638851 w 4887613"/>
              <a:gd name="connsiteY1" fmla="*/ 177696 h 3539280"/>
              <a:gd name="connsiteX2" fmla="*/ 4638851 w 4887613"/>
              <a:gd name="connsiteY2" fmla="*/ 3511555 h 3539280"/>
              <a:gd name="connsiteX3" fmla="*/ 60394 w 4887613"/>
              <a:gd name="connsiteY3" fmla="*/ 3511555 h 3539280"/>
              <a:gd name="connsiteX4" fmla="*/ 60394 w 4887613"/>
              <a:gd name="connsiteY4" fmla="*/ 177696 h 3539280"/>
              <a:gd name="connsiteX0" fmla="*/ 4638851 w 4887613"/>
              <a:gd name="connsiteY0" fmla="*/ 177696 h 3539280"/>
              <a:gd name="connsiteX1" fmla="*/ 4772092 w 4887613"/>
              <a:gd name="connsiteY1" fmla="*/ 44455 h 3539280"/>
              <a:gd name="connsiteX2" fmla="*/ 4772092 w 4887613"/>
              <a:gd name="connsiteY2" fmla="*/ 3378314 h 3539280"/>
              <a:gd name="connsiteX3" fmla="*/ 4638851 w 4887613"/>
              <a:gd name="connsiteY3" fmla="*/ 3511555 h 3539280"/>
              <a:gd name="connsiteX4" fmla="*/ 4638851 w 4887613"/>
              <a:gd name="connsiteY4" fmla="*/ 177696 h 3539280"/>
              <a:gd name="connsiteX0" fmla="*/ 60394 w 4887613"/>
              <a:gd name="connsiteY0" fmla="*/ 177696 h 3539280"/>
              <a:gd name="connsiteX1" fmla="*/ 193635 w 4887613"/>
              <a:gd name="connsiteY1" fmla="*/ 44455 h 3539280"/>
              <a:gd name="connsiteX2" fmla="*/ 4772092 w 4887613"/>
              <a:gd name="connsiteY2" fmla="*/ 44455 h 3539280"/>
              <a:gd name="connsiteX3" fmla="*/ 4638851 w 4887613"/>
              <a:gd name="connsiteY3" fmla="*/ 177696 h 3539280"/>
              <a:gd name="connsiteX4" fmla="*/ 60394 w 4887613"/>
              <a:gd name="connsiteY4" fmla="*/ 177696 h 3539280"/>
              <a:gd name="connsiteX0" fmla="*/ 60394 w 4887613"/>
              <a:gd name="connsiteY0" fmla="*/ 177696 h 3539280"/>
              <a:gd name="connsiteX1" fmla="*/ 140295 w 4887613"/>
              <a:gd name="connsiteY1" fmla="*/ 6355 h 3539280"/>
              <a:gd name="connsiteX2" fmla="*/ 1597858 w 4887613"/>
              <a:gd name="connsiteY2" fmla="*/ 9530 h 3539280"/>
              <a:gd name="connsiteX3" fmla="*/ 3826415 w 4887613"/>
              <a:gd name="connsiteY3" fmla="*/ 2330 h 3539280"/>
              <a:gd name="connsiteX4" fmla="*/ 4772092 w 4887613"/>
              <a:gd name="connsiteY4" fmla="*/ 44455 h 3539280"/>
              <a:gd name="connsiteX5" fmla="*/ 4816543 w 4887613"/>
              <a:gd name="connsiteY5" fmla="*/ 1955804 h 3539280"/>
              <a:gd name="connsiteX6" fmla="*/ 4887521 w 4887613"/>
              <a:gd name="connsiteY6" fmla="*/ 2643930 h 3539280"/>
              <a:gd name="connsiteX7" fmla="*/ 4802572 w 4887613"/>
              <a:gd name="connsiteY7" fmla="*/ 3408794 h 3539280"/>
              <a:gd name="connsiteX8" fmla="*/ 4737125 w 4887613"/>
              <a:gd name="connsiteY8" fmla="*/ 3459167 h 3539280"/>
              <a:gd name="connsiteX9" fmla="*/ 4638851 w 4887613"/>
              <a:gd name="connsiteY9" fmla="*/ 3511555 h 3539280"/>
              <a:gd name="connsiteX10" fmla="*/ 3012333 w 4887613"/>
              <a:gd name="connsiteY10" fmla="*/ 3486155 h 3539280"/>
              <a:gd name="connsiteX11" fmla="*/ 1897130 w 4887613"/>
              <a:gd name="connsiteY11" fmla="*/ 3539280 h 3539280"/>
              <a:gd name="connsiteX12" fmla="*/ 14674 w 4887613"/>
              <a:gd name="connsiteY12" fmla="*/ 3519175 h 3539280"/>
              <a:gd name="connsiteX13" fmla="*/ 28643 w 4887613"/>
              <a:gd name="connsiteY13" fmla="*/ 2006604 h 3539280"/>
              <a:gd name="connsiteX14" fmla="*/ 80613 w 4887613"/>
              <a:gd name="connsiteY14" fmla="*/ 1343030 h 3539280"/>
              <a:gd name="connsiteX15" fmla="*/ 0 w 4887613"/>
              <a:gd name="connsiteY15" fmla="*/ 630980 h 3539280"/>
              <a:gd name="connsiteX16" fmla="*/ 60394 w 4887613"/>
              <a:gd name="connsiteY16" fmla="*/ 177696 h 3539280"/>
              <a:gd name="connsiteX17" fmla="*/ 266887 w 4887613"/>
              <a:gd name="connsiteY17" fmla="*/ 170076 h 3539280"/>
              <a:gd name="connsiteX18" fmla="*/ 1749449 w 4887613"/>
              <a:gd name="connsiteY18" fmla="*/ 168280 h 3539280"/>
              <a:gd name="connsiteX19" fmla="*/ 3125685 w 4887613"/>
              <a:gd name="connsiteY19" fmla="*/ 120654 h 3539280"/>
              <a:gd name="connsiteX20" fmla="*/ 4467250 w 4887613"/>
              <a:gd name="connsiteY20" fmla="*/ 206380 h 3539280"/>
              <a:gd name="connsiteX21" fmla="*/ 4638851 w 4887613"/>
              <a:gd name="connsiteY21" fmla="*/ 177696 h 3539280"/>
              <a:gd name="connsiteX22" fmla="*/ 4772092 w 4887613"/>
              <a:gd name="connsiteY22" fmla="*/ 44455 h 3539280"/>
              <a:gd name="connsiteX23" fmla="*/ 4588051 w 4887613"/>
              <a:gd name="connsiteY23" fmla="*/ 215796 h 3539280"/>
              <a:gd name="connsiteX24" fmla="*/ 4619648 w 4887613"/>
              <a:gd name="connsiteY24" fmla="*/ 1857380 h 3539280"/>
              <a:gd name="connsiteX25" fmla="*/ 4638851 w 4887613"/>
              <a:gd name="connsiteY25" fmla="*/ 3511555 h 3539280"/>
              <a:gd name="connsiteX0" fmla="*/ 192889 w 5020108"/>
              <a:gd name="connsiteY0" fmla="*/ 177696 h 3539280"/>
              <a:gd name="connsiteX1" fmla="*/ 4771346 w 5020108"/>
              <a:gd name="connsiteY1" fmla="*/ 177696 h 3539280"/>
              <a:gd name="connsiteX2" fmla="*/ 4771346 w 5020108"/>
              <a:gd name="connsiteY2" fmla="*/ 3511555 h 3539280"/>
              <a:gd name="connsiteX3" fmla="*/ 192889 w 5020108"/>
              <a:gd name="connsiteY3" fmla="*/ 3511555 h 3539280"/>
              <a:gd name="connsiteX4" fmla="*/ 192889 w 5020108"/>
              <a:gd name="connsiteY4" fmla="*/ 177696 h 3539280"/>
              <a:gd name="connsiteX0" fmla="*/ 4771346 w 5020108"/>
              <a:gd name="connsiteY0" fmla="*/ 177696 h 3539280"/>
              <a:gd name="connsiteX1" fmla="*/ 4904587 w 5020108"/>
              <a:gd name="connsiteY1" fmla="*/ 44455 h 3539280"/>
              <a:gd name="connsiteX2" fmla="*/ 4904587 w 5020108"/>
              <a:gd name="connsiteY2" fmla="*/ 3378314 h 3539280"/>
              <a:gd name="connsiteX3" fmla="*/ 4771346 w 5020108"/>
              <a:gd name="connsiteY3" fmla="*/ 3511555 h 3539280"/>
              <a:gd name="connsiteX4" fmla="*/ 4771346 w 5020108"/>
              <a:gd name="connsiteY4" fmla="*/ 177696 h 3539280"/>
              <a:gd name="connsiteX0" fmla="*/ 192889 w 5020108"/>
              <a:gd name="connsiteY0" fmla="*/ 177696 h 3539280"/>
              <a:gd name="connsiteX1" fmla="*/ 326130 w 5020108"/>
              <a:gd name="connsiteY1" fmla="*/ 44455 h 3539280"/>
              <a:gd name="connsiteX2" fmla="*/ 4904587 w 5020108"/>
              <a:gd name="connsiteY2" fmla="*/ 44455 h 3539280"/>
              <a:gd name="connsiteX3" fmla="*/ 4771346 w 5020108"/>
              <a:gd name="connsiteY3" fmla="*/ 177696 h 3539280"/>
              <a:gd name="connsiteX4" fmla="*/ 192889 w 5020108"/>
              <a:gd name="connsiteY4" fmla="*/ 177696 h 3539280"/>
              <a:gd name="connsiteX0" fmla="*/ 192889 w 5020108"/>
              <a:gd name="connsiteY0" fmla="*/ 177696 h 3539280"/>
              <a:gd name="connsiteX1" fmla="*/ 272790 w 5020108"/>
              <a:gd name="connsiteY1" fmla="*/ 6355 h 3539280"/>
              <a:gd name="connsiteX2" fmla="*/ 1730353 w 5020108"/>
              <a:gd name="connsiteY2" fmla="*/ 9530 h 3539280"/>
              <a:gd name="connsiteX3" fmla="*/ 3958910 w 5020108"/>
              <a:gd name="connsiteY3" fmla="*/ 2330 h 3539280"/>
              <a:gd name="connsiteX4" fmla="*/ 4904587 w 5020108"/>
              <a:gd name="connsiteY4" fmla="*/ 44455 h 3539280"/>
              <a:gd name="connsiteX5" fmla="*/ 4949038 w 5020108"/>
              <a:gd name="connsiteY5" fmla="*/ 1955804 h 3539280"/>
              <a:gd name="connsiteX6" fmla="*/ 5020016 w 5020108"/>
              <a:gd name="connsiteY6" fmla="*/ 2643930 h 3539280"/>
              <a:gd name="connsiteX7" fmla="*/ 4935067 w 5020108"/>
              <a:gd name="connsiteY7" fmla="*/ 3408794 h 3539280"/>
              <a:gd name="connsiteX8" fmla="*/ 4869620 w 5020108"/>
              <a:gd name="connsiteY8" fmla="*/ 3459167 h 3539280"/>
              <a:gd name="connsiteX9" fmla="*/ 4771346 w 5020108"/>
              <a:gd name="connsiteY9" fmla="*/ 3511555 h 3539280"/>
              <a:gd name="connsiteX10" fmla="*/ 3144828 w 5020108"/>
              <a:gd name="connsiteY10" fmla="*/ 3486155 h 3539280"/>
              <a:gd name="connsiteX11" fmla="*/ 2029625 w 5020108"/>
              <a:gd name="connsiteY11" fmla="*/ 3539280 h 3539280"/>
              <a:gd name="connsiteX12" fmla="*/ 147169 w 5020108"/>
              <a:gd name="connsiteY12" fmla="*/ 3519175 h 3539280"/>
              <a:gd name="connsiteX13" fmla="*/ 116418 w 5020108"/>
              <a:gd name="connsiteY13" fmla="*/ 3024930 h 3539280"/>
              <a:gd name="connsiteX14" fmla="*/ 161138 w 5020108"/>
              <a:gd name="connsiteY14" fmla="*/ 2006604 h 3539280"/>
              <a:gd name="connsiteX15" fmla="*/ 213108 w 5020108"/>
              <a:gd name="connsiteY15" fmla="*/ 1343030 h 3539280"/>
              <a:gd name="connsiteX16" fmla="*/ 132495 w 5020108"/>
              <a:gd name="connsiteY16" fmla="*/ 630980 h 3539280"/>
              <a:gd name="connsiteX17" fmla="*/ 192889 w 5020108"/>
              <a:gd name="connsiteY17" fmla="*/ 177696 h 3539280"/>
              <a:gd name="connsiteX18" fmla="*/ 399382 w 5020108"/>
              <a:gd name="connsiteY18" fmla="*/ 170076 h 3539280"/>
              <a:gd name="connsiteX19" fmla="*/ 1881944 w 5020108"/>
              <a:gd name="connsiteY19" fmla="*/ 168280 h 3539280"/>
              <a:gd name="connsiteX20" fmla="*/ 3258180 w 5020108"/>
              <a:gd name="connsiteY20" fmla="*/ 120654 h 3539280"/>
              <a:gd name="connsiteX21" fmla="*/ 4599745 w 5020108"/>
              <a:gd name="connsiteY21" fmla="*/ 206380 h 3539280"/>
              <a:gd name="connsiteX22" fmla="*/ 4771346 w 5020108"/>
              <a:gd name="connsiteY22" fmla="*/ 177696 h 3539280"/>
              <a:gd name="connsiteX23" fmla="*/ 4904587 w 5020108"/>
              <a:gd name="connsiteY23" fmla="*/ 44455 h 3539280"/>
              <a:gd name="connsiteX24" fmla="*/ 4720546 w 5020108"/>
              <a:gd name="connsiteY24" fmla="*/ 215796 h 3539280"/>
              <a:gd name="connsiteX25" fmla="*/ 4752143 w 5020108"/>
              <a:gd name="connsiteY25" fmla="*/ 1857380 h 3539280"/>
              <a:gd name="connsiteX26" fmla="*/ 4771346 w 5020108"/>
              <a:gd name="connsiteY26" fmla="*/ 3511555 h 3539280"/>
              <a:gd name="connsiteX0" fmla="*/ 108165 w 4935384"/>
              <a:gd name="connsiteY0" fmla="*/ 177696 h 3539280"/>
              <a:gd name="connsiteX1" fmla="*/ 4686622 w 4935384"/>
              <a:gd name="connsiteY1" fmla="*/ 177696 h 3539280"/>
              <a:gd name="connsiteX2" fmla="*/ 4686622 w 4935384"/>
              <a:gd name="connsiteY2" fmla="*/ 3511555 h 3539280"/>
              <a:gd name="connsiteX3" fmla="*/ 108165 w 4935384"/>
              <a:gd name="connsiteY3" fmla="*/ 3511555 h 3539280"/>
              <a:gd name="connsiteX4" fmla="*/ 108165 w 4935384"/>
              <a:gd name="connsiteY4" fmla="*/ 177696 h 3539280"/>
              <a:gd name="connsiteX0" fmla="*/ 4686622 w 4935384"/>
              <a:gd name="connsiteY0" fmla="*/ 177696 h 3539280"/>
              <a:gd name="connsiteX1" fmla="*/ 4819863 w 4935384"/>
              <a:gd name="connsiteY1" fmla="*/ 44455 h 3539280"/>
              <a:gd name="connsiteX2" fmla="*/ 4819863 w 4935384"/>
              <a:gd name="connsiteY2" fmla="*/ 3378314 h 3539280"/>
              <a:gd name="connsiteX3" fmla="*/ 4686622 w 4935384"/>
              <a:gd name="connsiteY3" fmla="*/ 3511555 h 3539280"/>
              <a:gd name="connsiteX4" fmla="*/ 4686622 w 4935384"/>
              <a:gd name="connsiteY4" fmla="*/ 177696 h 3539280"/>
              <a:gd name="connsiteX0" fmla="*/ 108165 w 4935384"/>
              <a:gd name="connsiteY0" fmla="*/ 177696 h 3539280"/>
              <a:gd name="connsiteX1" fmla="*/ 241406 w 4935384"/>
              <a:gd name="connsiteY1" fmla="*/ 44455 h 3539280"/>
              <a:gd name="connsiteX2" fmla="*/ 4819863 w 4935384"/>
              <a:gd name="connsiteY2" fmla="*/ 44455 h 3539280"/>
              <a:gd name="connsiteX3" fmla="*/ 4686622 w 4935384"/>
              <a:gd name="connsiteY3" fmla="*/ 177696 h 3539280"/>
              <a:gd name="connsiteX4" fmla="*/ 108165 w 4935384"/>
              <a:gd name="connsiteY4" fmla="*/ 177696 h 3539280"/>
              <a:gd name="connsiteX0" fmla="*/ 108165 w 4935384"/>
              <a:gd name="connsiteY0" fmla="*/ 177696 h 3539280"/>
              <a:gd name="connsiteX1" fmla="*/ 188066 w 4935384"/>
              <a:gd name="connsiteY1" fmla="*/ 6355 h 3539280"/>
              <a:gd name="connsiteX2" fmla="*/ 1645629 w 4935384"/>
              <a:gd name="connsiteY2" fmla="*/ 9530 h 3539280"/>
              <a:gd name="connsiteX3" fmla="*/ 3874186 w 4935384"/>
              <a:gd name="connsiteY3" fmla="*/ 2330 h 3539280"/>
              <a:gd name="connsiteX4" fmla="*/ 4819863 w 4935384"/>
              <a:gd name="connsiteY4" fmla="*/ 44455 h 3539280"/>
              <a:gd name="connsiteX5" fmla="*/ 4864314 w 4935384"/>
              <a:gd name="connsiteY5" fmla="*/ 1955804 h 3539280"/>
              <a:gd name="connsiteX6" fmla="*/ 4935292 w 4935384"/>
              <a:gd name="connsiteY6" fmla="*/ 2643930 h 3539280"/>
              <a:gd name="connsiteX7" fmla="*/ 4850343 w 4935384"/>
              <a:gd name="connsiteY7" fmla="*/ 3408794 h 3539280"/>
              <a:gd name="connsiteX8" fmla="*/ 4784896 w 4935384"/>
              <a:gd name="connsiteY8" fmla="*/ 3459167 h 3539280"/>
              <a:gd name="connsiteX9" fmla="*/ 4686622 w 4935384"/>
              <a:gd name="connsiteY9" fmla="*/ 3511555 h 3539280"/>
              <a:gd name="connsiteX10" fmla="*/ 3060104 w 4935384"/>
              <a:gd name="connsiteY10" fmla="*/ 3486155 h 3539280"/>
              <a:gd name="connsiteX11" fmla="*/ 1944901 w 4935384"/>
              <a:gd name="connsiteY11" fmla="*/ 3539280 h 3539280"/>
              <a:gd name="connsiteX12" fmla="*/ 62445 w 4935384"/>
              <a:gd name="connsiteY12" fmla="*/ 3519175 h 3539280"/>
              <a:gd name="connsiteX13" fmla="*/ 31694 w 4935384"/>
              <a:gd name="connsiteY13" fmla="*/ 3024930 h 3539280"/>
              <a:gd name="connsiteX14" fmla="*/ 76414 w 4935384"/>
              <a:gd name="connsiteY14" fmla="*/ 2006604 h 3539280"/>
              <a:gd name="connsiteX15" fmla="*/ 128384 w 4935384"/>
              <a:gd name="connsiteY15" fmla="*/ 1343030 h 3539280"/>
              <a:gd name="connsiteX16" fmla="*/ 47771 w 4935384"/>
              <a:gd name="connsiteY16" fmla="*/ 630980 h 3539280"/>
              <a:gd name="connsiteX17" fmla="*/ 108165 w 4935384"/>
              <a:gd name="connsiteY17" fmla="*/ 177696 h 3539280"/>
              <a:gd name="connsiteX18" fmla="*/ 314658 w 4935384"/>
              <a:gd name="connsiteY18" fmla="*/ 170076 h 3539280"/>
              <a:gd name="connsiteX19" fmla="*/ 1797220 w 4935384"/>
              <a:gd name="connsiteY19" fmla="*/ 168280 h 3539280"/>
              <a:gd name="connsiteX20" fmla="*/ 3173456 w 4935384"/>
              <a:gd name="connsiteY20" fmla="*/ 120654 h 3539280"/>
              <a:gd name="connsiteX21" fmla="*/ 4515021 w 4935384"/>
              <a:gd name="connsiteY21" fmla="*/ 206380 h 3539280"/>
              <a:gd name="connsiteX22" fmla="*/ 4686622 w 4935384"/>
              <a:gd name="connsiteY22" fmla="*/ 177696 h 3539280"/>
              <a:gd name="connsiteX23" fmla="*/ 4819863 w 4935384"/>
              <a:gd name="connsiteY23" fmla="*/ 44455 h 3539280"/>
              <a:gd name="connsiteX24" fmla="*/ 4635822 w 4935384"/>
              <a:gd name="connsiteY24" fmla="*/ 215796 h 3539280"/>
              <a:gd name="connsiteX25" fmla="*/ 4667419 w 4935384"/>
              <a:gd name="connsiteY25" fmla="*/ 1857380 h 3539280"/>
              <a:gd name="connsiteX26" fmla="*/ 4686622 w 4935384"/>
              <a:gd name="connsiteY26" fmla="*/ 3511555 h 3539280"/>
              <a:gd name="connsiteX0" fmla="*/ 108165 w 4935384"/>
              <a:gd name="connsiteY0" fmla="*/ 177696 h 3539280"/>
              <a:gd name="connsiteX1" fmla="*/ 4686622 w 4935384"/>
              <a:gd name="connsiteY1" fmla="*/ 177696 h 3539280"/>
              <a:gd name="connsiteX2" fmla="*/ 4686622 w 4935384"/>
              <a:gd name="connsiteY2" fmla="*/ 3511555 h 3539280"/>
              <a:gd name="connsiteX3" fmla="*/ 108165 w 4935384"/>
              <a:gd name="connsiteY3" fmla="*/ 3511555 h 3539280"/>
              <a:gd name="connsiteX4" fmla="*/ 108165 w 4935384"/>
              <a:gd name="connsiteY4" fmla="*/ 177696 h 3539280"/>
              <a:gd name="connsiteX0" fmla="*/ 4686622 w 4935384"/>
              <a:gd name="connsiteY0" fmla="*/ 177696 h 3539280"/>
              <a:gd name="connsiteX1" fmla="*/ 4819863 w 4935384"/>
              <a:gd name="connsiteY1" fmla="*/ 44455 h 3539280"/>
              <a:gd name="connsiteX2" fmla="*/ 4819863 w 4935384"/>
              <a:gd name="connsiteY2" fmla="*/ 3378314 h 3539280"/>
              <a:gd name="connsiteX3" fmla="*/ 4686622 w 4935384"/>
              <a:gd name="connsiteY3" fmla="*/ 3511555 h 3539280"/>
              <a:gd name="connsiteX4" fmla="*/ 4686622 w 4935384"/>
              <a:gd name="connsiteY4" fmla="*/ 177696 h 3539280"/>
              <a:gd name="connsiteX0" fmla="*/ 108165 w 4935384"/>
              <a:gd name="connsiteY0" fmla="*/ 177696 h 3539280"/>
              <a:gd name="connsiteX1" fmla="*/ 241406 w 4935384"/>
              <a:gd name="connsiteY1" fmla="*/ 44455 h 3539280"/>
              <a:gd name="connsiteX2" fmla="*/ 4819863 w 4935384"/>
              <a:gd name="connsiteY2" fmla="*/ 44455 h 3539280"/>
              <a:gd name="connsiteX3" fmla="*/ 4686622 w 4935384"/>
              <a:gd name="connsiteY3" fmla="*/ 177696 h 3539280"/>
              <a:gd name="connsiteX4" fmla="*/ 108165 w 4935384"/>
              <a:gd name="connsiteY4" fmla="*/ 177696 h 3539280"/>
              <a:gd name="connsiteX0" fmla="*/ 108165 w 4935384"/>
              <a:gd name="connsiteY0" fmla="*/ 177696 h 3539280"/>
              <a:gd name="connsiteX1" fmla="*/ 188066 w 4935384"/>
              <a:gd name="connsiteY1" fmla="*/ 6355 h 3539280"/>
              <a:gd name="connsiteX2" fmla="*/ 1645629 w 4935384"/>
              <a:gd name="connsiteY2" fmla="*/ 9530 h 3539280"/>
              <a:gd name="connsiteX3" fmla="*/ 3874186 w 4935384"/>
              <a:gd name="connsiteY3" fmla="*/ 2330 h 3539280"/>
              <a:gd name="connsiteX4" fmla="*/ 4819863 w 4935384"/>
              <a:gd name="connsiteY4" fmla="*/ 44455 h 3539280"/>
              <a:gd name="connsiteX5" fmla="*/ 4864314 w 4935384"/>
              <a:gd name="connsiteY5" fmla="*/ 1955804 h 3539280"/>
              <a:gd name="connsiteX6" fmla="*/ 4935292 w 4935384"/>
              <a:gd name="connsiteY6" fmla="*/ 2643930 h 3539280"/>
              <a:gd name="connsiteX7" fmla="*/ 4850343 w 4935384"/>
              <a:gd name="connsiteY7" fmla="*/ 3408794 h 3539280"/>
              <a:gd name="connsiteX8" fmla="*/ 4784896 w 4935384"/>
              <a:gd name="connsiteY8" fmla="*/ 3459167 h 3539280"/>
              <a:gd name="connsiteX9" fmla="*/ 4686622 w 4935384"/>
              <a:gd name="connsiteY9" fmla="*/ 3511555 h 3539280"/>
              <a:gd name="connsiteX10" fmla="*/ 3108336 w 4935384"/>
              <a:gd name="connsiteY10" fmla="*/ 3524255 h 3539280"/>
              <a:gd name="connsiteX11" fmla="*/ 1944901 w 4935384"/>
              <a:gd name="connsiteY11" fmla="*/ 3539280 h 3539280"/>
              <a:gd name="connsiteX12" fmla="*/ 62445 w 4935384"/>
              <a:gd name="connsiteY12" fmla="*/ 3519175 h 3539280"/>
              <a:gd name="connsiteX13" fmla="*/ 31694 w 4935384"/>
              <a:gd name="connsiteY13" fmla="*/ 3024930 h 3539280"/>
              <a:gd name="connsiteX14" fmla="*/ 76414 w 4935384"/>
              <a:gd name="connsiteY14" fmla="*/ 2006604 h 3539280"/>
              <a:gd name="connsiteX15" fmla="*/ 128384 w 4935384"/>
              <a:gd name="connsiteY15" fmla="*/ 1343030 h 3539280"/>
              <a:gd name="connsiteX16" fmla="*/ 47771 w 4935384"/>
              <a:gd name="connsiteY16" fmla="*/ 630980 h 3539280"/>
              <a:gd name="connsiteX17" fmla="*/ 108165 w 4935384"/>
              <a:gd name="connsiteY17" fmla="*/ 177696 h 3539280"/>
              <a:gd name="connsiteX18" fmla="*/ 314658 w 4935384"/>
              <a:gd name="connsiteY18" fmla="*/ 170076 h 3539280"/>
              <a:gd name="connsiteX19" fmla="*/ 1797220 w 4935384"/>
              <a:gd name="connsiteY19" fmla="*/ 168280 h 3539280"/>
              <a:gd name="connsiteX20" fmla="*/ 3173456 w 4935384"/>
              <a:gd name="connsiteY20" fmla="*/ 120654 h 3539280"/>
              <a:gd name="connsiteX21" fmla="*/ 4515021 w 4935384"/>
              <a:gd name="connsiteY21" fmla="*/ 206380 h 3539280"/>
              <a:gd name="connsiteX22" fmla="*/ 4686622 w 4935384"/>
              <a:gd name="connsiteY22" fmla="*/ 177696 h 3539280"/>
              <a:gd name="connsiteX23" fmla="*/ 4819863 w 4935384"/>
              <a:gd name="connsiteY23" fmla="*/ 44455 h 3539280"/>
              <a:gd name="connsiteX24" fmla="*/ 4635822 w 4935384"/>
              <a:gd name="connsiteY24" fmla="*/ 215796 h 3539280"/>
              <a:gd name="connsiteX25" fmla="*/ 4667419 w 4935384"/>
              <a:gd name="connsiteY25" fmla="*/ 1857380 h 3539280"/>
              <a:gd name="connsiteX26" fmla="*/ 4686622 w 4935384"/>
              <a:gd name="connsiteY26" fmla="*/ 3511555 h 3539280"/>
              <a:gd name="connsiteX0" fmla="*/ 108165 w 4935384"/>
              <a:gd name="connsiteY0" fmla="*/ 177696 h 3527373"/>
              <a:gd name="connsiteX1" fmla="*/ 4686622 w 4935384"/>
              <a:gd name="connsiteY1" fmla="*/ 177696 h 3527373"/>
              <a:gd name="connsiteX2" fmla="*/ 4686622 w 4935384"/>
              <a:gd name="connsiteY2" fmla="*/ 3511555 h 3527373"/>
              <a:gd name="connsiteX3" fmla="*/ 108165 w 4935384"/>
              <a:gd name="connsiteY3" fmla="*/ 3511555 h 3527373"/>
              <a:gd name="connsiteX4" fmla="*/ 108165 w 4935384"/>
              <a:gd name="connsiteY4" fmla="*/ 177696 h 3527373"/>
              <a:gd name="connsiteX0" fmla="*/ 4686622 w 4935384"/>
              <a:gd name="connsiteY0" fmla="*/ 177696 h 3527373"/>
              <a:gd name="connsiteX1" fmla="*/ 4819863 w 4935384"/>
              <a:gd name="connsiteY1" fmla="*/ 44455 h 3527373"/>
              <a:gd name="connsiteX2" fmla="*/ 4819863 w 4935384"/>
              <a:gd name="connsiteY2" fmla="*/ 3378314 h 3527373"/>
              <a:gd name="connsiteX3" fmla="*/ 4686622 w 4935384"/>
              <a:gd name="connsiteY3" fmla="*/ 3511555 h 3527373"/>
              <a:gd name="connsiteX4" fmla="*/ 4686622 w 4935384"/>
              <a:gd name="connsiteY4" fmla="*/ 177696 h 3527373"/>
              <a:gd name="connsiteX0" fmla="*/ 108165 w 4935384"/>
              <a:gd name="connsiteY0" fmla="*/ 177696 h 3527373"/>
              <a:gd name="connsiteX1" fmla="*/ 241406 w 4935384"/>
              <a:gd name="connsiteY1" fmla="*/ 44455 h 3527373"/>
              <a:gd name="connsiteX2" fmla="*/ 4819863 w 4935384"/>
              <a:gd name="connsiteY2" fmla="*/ 44455 h 3527373"/>
              <a:gd name="connsiteX3" fmla="*/ 4686622 w 4935384"/>
              <a:gd name="connsiteY3" fmla="*/ 177696 h 3527373"/>
              <a:gd name="connsiteX4" fmla="*/ 108165 w 4935384"/>
              <a:gd name="connsiteY4" fmla="*/ 177696 h 3527373"/>
              <a:gd name="connsiteX0" fmla="*/ 108165 w 4935384"/>
              <a:gd name="connsiteY0" fmla="*/ 177696 h 3527373"/>
              <a:gd name="connsiteX1" fmla="*/ 188066 w 4935384"/>
              <a:gd name="connsiteY1" fmla="*/ 6355 h 3527373"/>
              <a:gd name="connsiteX2" fmla="*/ 1645629 w 4935384"/>
              <a:gd name="connsiteY2" fmla="*/ 9530 h 3527373"/>
              <a:gd name="connsiteX3" fmla="*/ 3874186 w 4935384"/>
              <a:gd name="connsiteY3" fmla="*/ 2330 h 3527373"/>
              <a:gd name="connsiteX4" fmla="*/ 4819863 w 4935384"/>
              <a:gd name="connsiteY4" fmla="*/ 44455 h 3527373"/>
              <a:gd name="connsiteX5" fmla="*/ 4864314 w 4935384"/>
              <a:gd name="connsiteY5" fmla="*/ 1955804 h 3527373"/>
              <a:gd name="connsiteX6" fmla="*/ 4935292 w 4935384"/>
              <a:gd name="connsiteY6" fmla="*/ 2643930 h 3527373"/>
              <a:gd name="connsiteX7" fmla="*/ 4850343 w 4935384"/>
              <a:gd name="connsiteY7" fmla="*/ 3408794 h 3527373"/>
              <a:gd name="connsiteX8" fmla="*/ 4784896 w 4935384"/>
              <a:gd name="connsiteY8" fmla="*/ 3459167 h 3527373"/>
              <a:gd name="connsiteX9" fmla="*/ 4686622 w 4935384"/>
              <a:gd name="connsiteY9" fmla="*/ 3511555 h 3527373"/>
              <a:gd name="connsiteX10" fmla="*/ 3108336 w 4935384"/>
              <a:gd name="connsiteY10" fmla="*/ 3524255 h 3527373"/>
              <a:gd name="connsiteX11" fmla="*/ 1938873 w 4935384"/>
              <a:gd name="connsiteY11" fmla="*/ 3527373 h 3527373"/>
              <a:gd name="connsiteX12" fmla="*/ 62445 w 4935384"/>
              <a:gd name="connsiteY12" fmla="*/ 3519175 h 3527373"/>
              <a:gd name="connsiteX13" fmla="*/ 31694 w 4935384"/>
              <a:gd name="connsiteY13" fmla="*/ 3024930 h 3527373"/>
              <a:gd name="connsiteX14" fmla="*/ 76414 w 4935384"/>
              <a:gd name="connsiteY14" fmla="*/ 2006604 h 3527373"/>
              <a:gd name="connsiteX15" fmla="*/ 128384 w 4935384"/>
              <a:gd name="connsiteY15" fmla="*/ 1343030 h 3527373"/>
              <a:gd name="connsiteX16" fmla="*/ 47771 w 4935384"/>
              <a:gd name="connsiteY16" fmla="*/ 630980 h 3527373"/>
              <a:gd name="connsiteX17" fmla="*/ 108165 w 4935384"/>
              <a:gd name="connsiteY17" fmla="*/ 177696 h 3527373"/>
              <a:gd name="connsiteX18" fmla="*/ 314658 w 4935384"/>
              <a:gd name="connsiteY18" fmla="*/ 170076 h 3527373"/>
              <a:gd name="connsiteX19" fmla="*/ 1797220 w 4935384"/>
              <a:gd name="connsiteY19" fmla="*/ 168280 h 3527373"/>
              <a:gd name="connsiteX20" fmla="*/ 3173456 w 4935384"/>
              <a:gd name="connsiteY20" fmla="*/ 120654 h 3527373"/>
              <a:gd name="connsiteX21" fmla="*/ 4515021 w 4935384"/>
              <a:gd name="connsiteY21" fmla="*/ 206380 h 3527373"/>
              <a:gd name="connsiteX22" fmla="*/ 4686622 w 4935384"/>
              <a:gd name="connsiteY22" fmla="*/ 177696 h 3527373"/>
              <a:gd name="connsiteX23" fmla="*/ 4819863 w 4935384"/>
              <a:gd name="connsiteY23" fmla="*/ 44455 h 3527373"/>
              <a:gd name="connsiteX24" fmla="*/ 4635822 w 4935384"/>
              <a:gd name="connsiteY24" fmla="*/ 215796 h 3527373"/>
              <a:gd name="connsiteX25" fmla="*/ 4667419 w 4935384"/>
              <a:gd name="connsiteY25" fmla="*/ 1857380 h 3527373"/>
              <a:gd name="connsiteX26" fmla="*/ 4686622 w 4935384"/>
              <a:gd name="connsiteY26" fmla="*/ 3511555 h 3527373"/>
              <a:gd name="connsiteX0" fmla="*/ 108165 w 4935384"/>
              <a:gd name="connsiteY0" fmla="*/ 177696 h 3534516"/>
              <a:gd name="connsiteX1" fmla="*/ 4686622 w 4935384"/>
              <a:gd name="connsiteY1" fmla="*/ 177696 h 3534516"/>
              <a:gd name="connsiteX2" fmla="*/ 4686622 w 4935384"/>
              <a:gd name="connsiteY2" fmla="*/ 3511555 h 3534516"/>
              <a:gd name="connsiteX3" fmla="*/ 108165 w 4935384"/>
              <a:gd name="connsiteY3" fmla="*/ 3511555 h 3534516"/>
              <a:gd name="connsiteX4" fmla="*/ 108165 w 4935384"/>
              <a:gd name="connsiteY4" fmla="*/ 177696 h 3534516"/>
              <a:gd name="connsiteX0" fmla="*/ 4686622 w 4935384"/>
              <a:gd name="connsiteY0" fmla="*/ 177696 h 3534516"/>
              <a:gd name="connsiteX1" fmla="*/ 4819863 w 4935384"/>
              <a:gd name="connsiteY1" fmla="*/ 44455 h 3534516"/>
              <a:gd name="connsiteX2" fmla="*/ 4819863 w 4935384"/>
              <a:gd name="connsiteY2" fmla="*/ 3378314 h 3534516"/>
              <a:gd name="connsiteX3" fmla="*/ 4686622 w 4935384"/>
              <a:gd name="connsiteY3" fmla="*/ 3511555 h 3534516"/>
              <a:gd name="connsiteX4" fmla="*/ 4686622 w 4935384"/>
              <a:gd name="connsiteY4" fmla="*/ 177696 h 3534516"/>
              <a:gd name="connsiteX0" fmla="*/ 108165 w 4935384"/>
              <a:gd name="connsiteY0" fmla="*/ 177696 h 3534516"/>
              <a:gd name="connsiteX1" fmla="*/ 241406 w 4935384"/>
              <a:gd name="connsiteY1" fmla="*/ 44455 h 3534516"/>
              <a:gd name="connsiteX2" fmla="*/ 4819863 w 4935384"/>
              <a:gd name="connsiteY2" fmla="*/ 44455 h 3534516"/>
              <a:gd name="connsiteX3" fmla="*/ 4686622 w 4935384"/>
              <a:gd name="connsiteY3" fmla="*/ 177696 h 3534516"/>
              <a:gd name="connsiteX4" fmla="*/ 108165 w 4935384"/>
              <a:gd name="connsiteY4" fmla="*/ 177696 h 3534516"/>
              <a:gd name="connsiteX0" fmla="*/ 108165 w 4935384"/>
              <a:gd name="connsiteY0" fmla="*/ 177696 h 3534516"/>
              <a:gd name="connsiteX1" fmla="*/ 188066 w 4935384"/>
              <a:gd name="connsiteY1" fmla="*/ 6355 h 3534516"/>
              <a:gd name="connsiteX2" fmla="*/ 1645629 w 4935384"/>
              <a:gd name="connsiteY2" fmla="*/ 9530 h 3534516"/>
              <a:gd name="connsiteX3" fmla="*/ 3874186 w 4935384"/>
              <a:gd name="connsiteY3" fmla="*/ 2330 h 3534516"/>
              <a:gd name="connsiteX4" fmla="*/ 4819863 w 4935384"/>
              <a:gd name="connsiteY4" fmla="*/ 44455 h 3534516"/>
              <a:gd name="connsiteX5" fmla="*/ 4864314 w 4935384"/>
              <a:gd name="connsiteY5" fmla="*/ 1955804 h 3534516"/>
              <a:gd name="connsiteX6" fmla="*/ 4935292 w 4935384"/>
              <a:gd name="connsiteY6" fmla="*/ 2643930 h 3534516"/>
              <a:gd name="connsiteX7" fmla="*/ 4850343 w 4935384"/>
              <a:gd name="connsiteY7" fmla="*/ 3408794 h 3534516"/>
              <a:gd name="connsiteX8" fmla="*/ 4784896 w 4935384"/>
              <a:gd name="connsiteY8" fmla="*/ 3459167 h 3534516"/>
              <a:gd name="connsiteX9" fmla="*/ 4686622 w 4935384"/>
              <a:gd name="connsiteY9" fmla="*/ 3511555 h 3534516"/>
              <a:gd name="connsiteX10" fmla="*/ 3108336 w 4935384"/>
              <a:gd name="connsiteY10" fmla="*/ 3524255 h 3534516"/>
              <a:gd name="connsiteX11" fmla="*/ 1914757 w 4935384"/>
              <a:gd name="connsiteY11" fmla="*/ 3534516 h 3534516"/>
              <a:gd name="connsiteX12" fmla="*/ 62445 w 4935384"/>
              <a:gd name="connsiteY12" fmla="*/ 3519175 h 3534516"/>
              <a:gd name="connsiteX13" fmla="*/ 31694 w 4935384"/>
              <a:gd name="connsiteY13" fmla="*/ 3024930 h 3534516"/>
              <a:gd name="connsiteX14" fmla="*/ 76414 w 4935384"/>
              <a:gd name="connsiteY14" fmla="*/ 2006604 h 3534516"/>
              <a:gd name="connsiteX15" fmla="*/ 128384 w 4935384"/>
              <a:gd name="connsiteY15" fmla="*/ 1343030 h 3534516"/>
              <a:gd name="connsiteX16" fmla="*/ 47771 w 4935384"/>
              <a:gd name="connsiteY16" fmla="*/ 630980 h 3534516"/>
              <a:gd name="connsiteX17" fmla="*/ 108165 w 4935384"/>
              <a:gd name="connsiteY17" fmla="*/ 177696 h 3534516"/>
              <a:gd name="connsiteX18" fmla="*/ 314658 w 4935384"/>
              <a:gd name="connsiteY18" fmla="*/ 170076 h 3534516"/>
              <a:gd name="connsiteX19" fmla="*/ 1797220 w 4935384"/>
              <a:gd name="connsiteY19" fmla="*/ 168280 h 3534516"/>
              <a:gd name="connsiteX20" fmla="*/ 3173456 w 4935384"/>
              <a:gd name="connsiteY20" fmla="*/ 120654 h 3534516"/>
              <a:gd name="connsiteX21" fmla="*/ 4515021 w 4935384"/>
              <a:gd name="connsiteY21" fmla="*/ 206380 h 3534516"/>
              <a:gd name="connsiteX22" fmla="*/ 4686622 w 4935384"/>
              <a:gd name="connsiteY22" fmla="*/ 177696 h 3534516"/>
              <a:gd name="connsiteX23" fmla="*/ 4819863 w 4935384"/>
              <a:gd name="connsiteY23" fmla="*/ 44455 h 3534516"/>
              <a:gd name="connsiteX24" fmla="*/ 4635822 w 4935384"/>
              <a:gd name="connsiteY24" fmla="*/ 215796 h 3534516"/>
              <a:gd name="connsiteX25" fmla="*/ 4667419 w 4935384"/>
              <a:gd name="connsiteY25" fmla="*/ 1857380 h 3534516"/>
              <a:gd name="connsiteX26" fmla="*/ 4686622 w 4935384"/>
              <a:gd name="connsiteY26" fmla="*/ 3511555 h 3534516"/>
              <a:gd name="connsiteX0" fmla="*/ 108165 w 4935384"/>
              <a:gd name="connsiteY0" fmla="*/ 177696 h 3529754"/>
              <a:gd name="connsiteX1" fmla="*/ 4686622 w 4935384"/>
              <a:gd name="connsiteY1" fmla="*/ 177696 h 3529754"/>
              <a:gd name="connsiteX2" fmla="*/ 4686622 w 4935384"/>
              <a:gd name="connsiteY2" fmla="*/ 3511555 h 3529754"/>
              <a:gd name="connsiteX3" fmla="*/ 108165 w 4935384"/>
              <a:gd name="connsiteY3" fmla="*/ 3511555 h 3529754"/>
              <a:gd name="connsiteX4" fmla="*/ 108165 w 4935384"/>
              <a:gd name="connsiteY4" fmla="*/ 177696 h 3529754"/>
              <a:gd name="connsiteX0" fmla="*/ 4686622 w 4935384"/>
              <a:gd name="connsiteY0" fmla="*/ 177696 h 3529754"/>
              <a:gd name="connsiteX1" fmla="*/ 4819863 w 4935384"/>
              <a:gd name="connsiteY1" fmla="*/ 44455 h 3529754"/>
              <a:gd name="connsiteX2" fmla="*/ 4819863 w 4935384"/>
              <a:gd name="connsiteY2" fmla="*/ 3378314 h 3529754"/>
              <a:gd name="connsiteX3" fmla="*/ 4686622 w 4935384"/>
              <a:gd name="connsiteY3" fmla="*/ 3511555 h 3529754"/>
              <a:gd name="connsiteX4" fmla="*/ 4686622 w 4935384"/>
              <a:gd name="connsiteY4" fmla="*/ 177696 h 3529754"/>
              <a:gd name="connsiteX0" fmla="*/ 108165 w 4935384"/>
              <a:gd name="connsiteY0" fmla="*/ 177696 h 3529754"/>
              <a:gd name="connsiteX1" fmla="*/ 241406 w 4935384"/>
              <a:gd name="connsiteY1" fmla="*/ 44455 h 3529754"/>
              <a:gd name="connsiteX2" fmla="*/ 4819863 w 4935384"/>
              <a:gd name="connsiteY2" fmla="*/ 44455 h 3529754"/>
              <a:gd name="connsiteX3" fmla="*/ 4686622 w 4935384"/>
              <a:gd name="connsiteY3" fmla="*/ 177696 h 3529754"/>
              <a:gd name="connsiteX4" fmla="*/ 108165 w 4935384"/>
              <a:gd name="connsiteY4" fmla="*/ 177696 h 3529754"/>
              <a:gd name="connsiteX0" fmla="*/ 108165 w 4935384"/>
              <a:gd name="connsiteY0" fmla="*/ 177696 h 3529754"/>
              <a:gd name="connsiteX1" fmla="*/ 188066 w 4935384"/>
              <a:gd name="connsiteY1" fmla="*/ 6355 h 3529754"/>
              <a:gd name="connsiteX2" fmla="*/ 1645629 w 4935384"/>
              <a:gd name="connsiteY2" fmla="*/ 9530 h 3529754"/>
              <a:gd name="connsiteX3" fmla="*/ 3874186 w 4935384"/>
              <a:gd name="connsiteY3" fmla="*/ 2330 h 3529754"/>
              <a:gd name="connsiteX4" fmla="*/ 4819863 w 4935384"/>
              <a:gd name="connsiteY4" fmla="*/ 44455 h 3529754"/>
              <a:gd name="connsiteX5" fmla="*/ 4864314 w 4935384"/>
              <a:gd name="connsiteY5" fmla="*/ 1955804 h 3529754"/>
              <a:gd name="connsiteX6" fmla="*/ 4935292 w 4935384"/>
              <a:gd name="connsiteY6" fmla="*/ 2643930 h 3529754"/>
              <a:gd name="connsiteX7" fmla="*/ 4850343 w 4935384"/>
              <a:gd name="connsiteY7" fmla="*/ 3408794 h 3529754"/>
              <a:gd name="connsiteX8" fmla="*/ 4784896 w 4935384"/>
              <a:gd name="connsiteY8" fmla="*/ 3459167 h 3529754"/>
              <a:gd name="connsiteX9" fmla="*/ 4686622 w 4935384"/>
              <a:gd name="connsiteY9" fmla="*/ 3511555 h 3529754"/>
              <a:gd name="connsiteX10" fmla="*/ 3108336 w 4935384"/>
              <a:gd name="connsiteY10" fmla="*/ 3524255 h 3529754"/>
              <a:gd name="connsiteX11" fmla="*/ 1890641 w 4935384"/>
              <a:gd name="connsiteY11" fmla="*/ 3529754 h 3529754"/>
              <a:gd name="connsiteX12" fmla="*/ 62445 w 4935384"/>
              <a:gd name="connsiteY12" fmla="*/ 3519175 h 3529754"/>
              <a:gd name="connsiteX13" fmla="*/ 31694 w 4935384"/>
              <a:gd name="connsiteY13" fmla="*/ 3024930 h 3529754"/>
              <a:gd name="connsiteX14" fmla="*/ 76414 w 4935384"/>
              <a:gd name="connsiteY14" fmla="*/ 2006604 h 3529754"/>
              <a:gd name="connsiteX15" fmla="*/ 128384 w 4935384"/>
              <a:gd name="connsiteY15" fmla="*/ 1343030 h 3529754"/>
              <a:gd name="connsiteX16" fmla="*/ 47771 w 4935384"/>
              <a:gd name="connsiteY16" fmla="*/ 630980 h 3529754"/>
              <a:gd name="connsiteX17" fmla="*/ 108165 w 4935384"/>
              <a:gd name="connsiteY17" fmla="*/ 177696 h 3529754"/>
              <a:gd name="connsiteX18" fmla="*/ 314658 w 4935384"/>
              <a:gd name="connsiteY18" fmla="*/ 170076 h 3529754"/>
              <a:gd name="connsiteX19" fmla="*/ 1797220 w 4935384"/>
              <a:gd name="connsiteY19" fmla="*/ 168280 h 3529754"/>
              <a:gd name="connsiteX20" fmla="*/ 3173456 w 4935384"/>
              <a:gd name="connsiteY20" fmla="*/ 120654 h 3529754"/>
              <a:gd name="connsiteX21" fmla="*/ 4515021 w 4935384"/>
              <a:gd name="connsiteY21" fmla="*/ 206380 h 3529754"/>
              <a:gd name="connsiteX22" fmla="*/ 4686622 w 4935384"/>
              <a:gd name="connsiteY22" fmla="*/ 177696 h 3529754"/>
              <a:gd name="connsiteX23" fmla="*/ 4819863 w 4935384"/>
              <a:gd name="connsiteY23" fmla="*/ 44455 h 3529754"/>
              <a:gd name="connsiteX24" fmla="*/ 4635822 w 4935384"/>
              <a:gd name="connsiteY24" fmla="*/ 215796 h 3529754"/>
              <a:gd name="connsiteX25" fmla="*/ 4667419 w 4935384"/>
              <a:gd name="connsiteY25" fmla="*/ 1857380 h 3529754"/>
              <a:gd name="connsiteX26" fmla="*/ 4686622 w 4935384"/>
              <a:gd name="connsiteY26" fmla="*/ 3511555 h 3529754"/>
              <a:gd name="connsiteX0" fmla="*/ 108165 w 4935384"/>
              <a:gd name="connsiteY0" fmla="*/ 177696 h 3534517"/>
              <a:gd name="connsiteX1" fmla="*/ 4686622 w 4935384"/>
              <a:gd name="connsiteY1" fmla="*/ 177696 h 3534517"/>
              <a:gd name="connsiteX2" fmla="*/ 4686622 w 4935384"/>
              <a:gd name="connsiteY2" fmla="*/ 3511555 h 3534517"/>
              <a:gd name="connsiteX3" fmla="*/ 108165 w 4935384"/>
              <a:gd name="connsiteY3" fmla="*/ 3511555 h 3534517"/>
              <a:gd name="connsiteX4" fmla="*/ 108165 w 4935384"/>
              <a:gd name="connsiteY4" fmla="*/ 177696 h 3534517"/>
              <a:gd name="connsiteX0" fmla="*/ 4686622 w 4935384"/>
              <a:gd name="connsiteY0" fmla="*/ 177696 h 3534517"/>
              <a:gd name="connsiteX1" fmla="*/ 4819863 w 4935384"/>
              <a:gd name="connsiteY1" fmla="*/ 44455 h 3534517"/>
              <a:gd name="connsiteX2" fmla="*/ 4819863 w 4935384"/>
              <a:gd name="connsiteY2" fmla="*/ 3378314 h 3534517"/>
              <a:gd name="connsiteX3" fmla="*/ 4686622 w 4935384"/>
              <a:gd name="connsiteY3" fmla="*/ 3511555 h 3534517"/>
              <a:gd name="connsiteX4" fmla="*/ 4686622 w 4935384"/>
              <a:gd name="connsiteY4" fmla="*/ 177696 h 3534517"/>
              <a:gd name="connsiteX0" fmla="*/ 108165 w 4935384"/>
              <a:gd name="connsiteY0" fmla="*/ 177696 h 3534517"/>
              <a:gd name="connsiteX1" fmla="*/ 241406 w 4935384"/>
              <a:gd name="connsiteY1" fmla="*/ 44455 h 3534517"/>
              <a:gd name="connsiteX2" fmla="*/ 4819863 w 4935384"/>
              <a:gd name="connsiteY2" fmla="*/ 44455 h 3534517"/>
              <a:gd name="connsiteX3" fmla="*/ 4686622 w 4935384"/>
              <a:gd name="connsiteY3" fmla="*/ 177696 h 3534517"/>
              <a:gd name="connsiteX4" fmla="*/ 108165 w 4935384"/>
              <a:gd name="connsiteY4" fmla="*/ 177696 h 3534517"/>
              <a:gd name="connsiteX0" fmla="*/ 108165 w 4935384"/>
              <a:gd name="connsiteY0" fmla="*/ 177696 h 3534517"/>
              <a:gd name="connsiteX1" fmla="*/ 188066 w 4935384"/>
              <a:gd name="connsiteY1" fmla="*/ 6355 h 3534517"/>
              <a:gd name="connsiteX2" fmla="*/ 1645629 w 4935384"/>
              <a:gd name="connsiteY2" fmla="*/ 9530 h 3534517"/>
              <a:gd name="connsiteX3" fmla="*/ 3874186 w 4935384"/>
              <a:gd name="connsiteY3" fmla="*/ 2330 h 3534517"/>
              <a:gd name="connsiteX4" fmla="*/ 4819863 w 4935384"/>
              <a:gd name="connsiteY4" fmla="*/ 44455 h 3534517"/>
              <a:gd name="connsiteX5" fmla="*/ 4864314 w 4935384"/>
              <a:gd name="connsiteY5" fmla="*/ 1955804 h 3534517"/>
              <a:gd name="connsiteX6" fmla="*/ 4935292 w 4935384"/>
              <a:gd name="connsiteY6" fmla="*/ 2643930 h 3534517"/>
              <a:gd name="connsiteX7" fmla="*/ 4850343 w 4935384"/>
              <a:gd name="connsiteY7" fmla="*/ 3408794 h 3534517"/>
              <a:gd name="connsiteX8" fmla="*/ 4784896 w 4935384"/>
              <a:gd name="connsiteY8" fmla="*/ 3459167 h 3534517"/>
              <a:gd name="connsiteX9" fmla="*/ 4686622 w 4935384"/>
              <a:gd name="connsiteY9" fmla="*/ 3511555 h 3534517"/>
              <a:gd name="connsiteX10" fmla="*/ 3108336 w 4935384"/>
              <a:gd name="connsiteY10" fmla="*/ 3524255 h 3534517"/>
              <a:gd name="connsiteX11" fmla="*/ 1902698 w 4935384"/>
              <a:gd name="connsiteY11" fmla="*/ 3534517 h 3534517"/>
              <a:gd name="connsiteX12" fmla="*/ 62445 w 4935384"/>
              <a:gd name="connsiteY12" fmla="*/ 3519175 h 3534517"/>
              <a:gd name="connsiteX13" fmla="*/ 31694 w 4935384"/>
              <a:gd name="connsiteY13" fmla="*/ 3024930 h 3534517"/>
              <a:gd name="connsiteX14" fmla="*/ 76414 w 4935384"/>
              <a:gd name="connsiteY14" fmla="*/ 2006604 h 3534517"/>
              <a:gd name="connsiteX15" fmla="*/ 128384 w 4935384"/>
              <a:gd name="connsiteY15" fmla="*/ 1343030 h 3534517"/>
              <a:gd name="connsiteX16" fmla="*/ 47771 w 4935384"/>
              <a:gd name="connsiteY16" fmla="*/ 630980 h 3534517"/>
              <a:gd name="connsiteX17" fmla="*/ 108165 w 4935384"/>
              <a:gd name="connsiteY17" fmla="*/ 177696 h 3534517"/>
              <a:gd name="connsiteX18" fmla="*/ 314658 w 4935384"/>
              <a:gd name="connsiteY18" fmla="*/ 170076 h 3534517"/>
              <a:gd name="connsiteX19" fmla="*/ 1797220 w 4935384"/>
              <a:gd name="connsiteY19" fmla="*/ 168280 h 3534517"/>
              <a:gd name="connsiteX20" fmla="*/ 3173456 w 4935384"/>
              <a:gd name="connsiteY20" fmla="*/ 120654 h 3534517"/>
              <a:gd name="connsiteX21" fmla="*/ 4515021 w 4935384"/>
              <a:gd name="connsiteY21" fmla="*/ 206380 h 3534517"/>
              <a:gd name="connsiteX22" fmla="*/ 4686622 w 4935384"/>
              <a:gd name="connsiteY22" fmla="*/ 177696 h 3534517"/>
              <a:gd name="connsiteX23" fmla="*/ 4819863 w 4935384"/>
              <a:gd name="connsiteY23" fmla="*/ 44455 h 3534517"/>
              <a:gd name="connsiteX24" fmla="*/ 4635822 w 4935384"/>
              <a:gd name="connsiteY24" fmla="*/ 215796 h 3534517"/>
              <a:gd name="connsiteX25" fmla="*/ 4667419 w 4935384"/>
              <a:gd name="connsiteY25" fmla="*/ 1857380 h 3534517"/>
              <a:gd name="connsiteX26" fmla="*/ 4686622 w 4935384"/>
              <a:gd name="connsiteY26" fmla="*/ 3511555 h 3534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935384" h="3534517" stroke="0" extrusionOk="0">
                <a:moveTo>
                  <a:pt x="108165" y="177696"/>
                </a:moveTo>
                <a:lnTo>
                  <a:pt x="4686622" y="177696"/>
                </a:lnTo>
                <a:lnTo>
                  <a:pt x="4686622" y="3511555"/>
                </a:lnTo>
                <a:lnTo>
                  <a:pt x="108165" y="3511555"/>
                </a:lnTo>
                <a:lnTo>
                  <a:pt x="108165" y="177696"/>
                </a:lnTo>
                <a:close/>
              </a:path>
              <a:path w="4935384" h="3534517" fill="darkenLess" stroke="0" extrusionOk="0">
                <a:moveTo>
                  <a:pt x="4686622" y="177696"/>
                </a:moveTo>
                <a:lnTo>
                  <a:pt x="4819863" y="44455"/>
                </a:lnTo>
                <a:lnTo>
                  <a:pt x="4819863" y="3378314"/>
                </a:lnTo>
                <a:lnTo>
                  <a:pt x="4686622" y="3511555"/>
                </a:lnTo>
                <a:lnTo>
                  <a:pt x="4686622" y="177696"/>
                </a:lnTo>
                <a:close/>
              </a:path>
              <a:path w="4935384" h="3534517" fill="lightenLess" stroke="0" extrusionOk="0">
                <a:moveTo>
                  <a:pt x="108165" y="177696"/>
                </a:moveTo>
                <a:lnTo>
                  <a:pt x="241406" y="44455"/>
                </a:lnTo>
                <a:lnTo>
                  <a:pt x="4819863" y="44455"/>
                </a:lnTo>
                <a:lnTo>
                  <a:pt x="4686622" y="177696"/>
                </a:lnTo>
                <a:lnTo>
                  <a:pt x="108165" y="177696"/>
                </a:lnTo>
                <a:close/>
              </a:path>
              <a:path w="4935384" h="3534517" fill="none" extrusionOk="0">
                <a:moveTo>
                  <a:pt x="108165" y="177696"/>
                </a:moveTo>
                <a:lnTo>
                  <a:pt x="188066" y="6355"/>
                </a:lnTo>
                <a:lnTo>
                  <a:pt x="1645629" y="9530"/>
                </a:lnTo>
                <a:cubicBezTo>
                  <a:pt x="2393841" y="19830"/>
                  <a:pt x="3125974" y="-7970"/>
                  <a:pt x="3874186" y="2330"/>
                </a:cubicBezTo>
                <a:lnTo>
                  <a:pt x="4819863" y="44455"/>
                </a:lnTo>
                <a:cubicBezTo>
                  <a:pt x="4826213" y="673105"/>
                  <a:pt x="4857964" y="1327154"/>
                  <a:pt x="4864314" y="1955804"/>
                </a:cubicBezTo>
                <a:cubicBezTo>
                  <a:pt x="4861178" y="2183063"/>
                  <a:pt x="4938428" y="2416671"/>
                  <a:pt x="4935292" y="2643930"/>
                </a:cubicBezTo>
                <a:lnTo>
                  <a:pt x="4850343" y="3408794"/>
                </a:lnTo>
                <a:cubicBezTo>
                  <a:pt x="4830750" y="3429395"/>
                  <a:pt x="4804489" y="3438566"/>
                  <a:pt x="4784896" y="3459167"/>
                </a:cubicBezTo>
                <a:lnTo>
                  <a:pt x="4686622" y="3511555"/>
                </a:lnTo>
                <a:lnTo>
                  <a:pt x="3108336" y="3524255"/>
                </a:lnTo>
                <a:cubicBezTo>
                  <a:pt x="2741961" y="3533497"/>
                  <a:pt x="2269073" y="3525275"/>
                  <a:pt x="1902698" y="3534517"/>
                </a:cubicBezTo>
                <a:lnTo>
                  <a:pt x="62445" y="3519175"/>
                </a:lnTo>
                <a:cubicBezTo>
                  <a:pt x="-55456" y="3389000"/>
                  <a:pt x="29366" y="3277025"/>
                  <a:pt x="31694" y="3024930"/>
                </a:cubicBezTo>
                <a:cubicBezTo>
                  <a:pt x="34022" y="2772835"/>
                  <a:pt x="68338" y="2286921"/>
                  <a:pt x="76414" y="2006604"/>
                </a:cubicBezTo>
                <a:cubicBezTo>
                  <a:pt x="87404" y="1643913"/>
                  <a:pt x="123092" y="1647848"/>
                  <a:pt x="128384" y="1343030"/>
                </a:cubicBezTo>
                <a:cubicBezTo>
                  <a:pt x="122950" y="1103563"/>
                  <a:pt x="53205" y="870447"/>
                  <a:pt x="47771" y="630980"/>
                </a:cubicBezTo>
                <a:lnTo>
                  <a:pt x="108165" y="177696"/>
                </a:lnTo>
                <a:close/>
                <a:moveTo>
                  <a:pt x="314658" y="170076"/>
                </a:moveTo>
                <a:cubicBezTo>
                  <a:pt x="860743" y="179637"/>
                  <a:pt x="1251135" y="158719"/>
                  <a:pt x="1797220" y="168280"/>
                </a:cubicBezTo>
                <a:lnTo>
                  <a:pt x="3173456" y="120654"/>
                </a:lnTo>
                <a:lnTo>
                  <a:pt x="4515021" y="206380"/>
                </a:lnTo>
                <a:lnTo>
                  <a:pt x="4686622" y="177696"/>
                </a:lnTo>
                <a:lnTo>
                  <a:pt x="4819863" y="44455"/>
                </a:lnTo>
                <a:moveTo>
                  <a:pt x="4635822" y="215796"/>
                </a:moveTo>
                <a:cubicBezTo>
                  <a:pt x="4642121" y="771457"/>
                  <a:pt x="4661120" y="1301719"/>
                  <a:pt x="4667419" y="1857380"/>
                </a:cubicBezTo>
                <a:lnTo>
                  <a:pt x="4686622" y="351155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15">
            <a:extLst>
              <a:ext uri="{FF2B5EF4-FFF2-40B4-BE49-F238E27FC236}">
                <a16:creationId xmlns:a16="http://schemas.microsoft.com/office/drawing/2014/main" id="{86D0D30A-1AFF-47AD-9880-FCC0372692BB}"/>
              </a:ext>
            </a:extLst>
          </p:cNvPr>
          <p:cNvSpPr>
            <a:spLocks noEditPoints="1"/>
          </p:cNvSpPr>
          <p:nvPr/>
        </p:nvSpPr>
        <p:spPr bwMode="auto">
          <a:xfrm>
            <a:off x="5897356" y="1365194"/>
            <a:ext cx="401544" cy="402543"/>
          </a:xfrm>
          <a:custGeom>
            <a:avLst/>
            <a:gdLst>
              <a:gd name="T0" fmla="*/ 67 w 198"/>
              <a:gd name="T1" fmla="*/ 18 h 198"/>
              <a:gd name="T2" fmla="*/ 68 w 198"/>
              <a:gd name="T3" fmla="*/ 24 h 198"/>
              <a:gd name="T4" fmla="*/ 82 w 198"/>
              <a:gd name="T5" fmla="*/ 20 h 198"/>
              <a:gd name="T6" fmla="*/ 80 w 198"/>
              <a:gd name="T7" fmla="*/ 14 h 198"/>
              <a:gd name="T8" fmla="*/ 38 w 198"/>
              <a:gd name="T9" fmla="*/ 38 h 198"/>
              <a:gd name="T10" fmla="*/ 15 w 198"/>
              <a:gd name="T11" fmla="*/ 78 h 198"/>
              <a:gd name="T12" fmla="*/ 18 w 198"/>
              <a:gd name="T13" fmla="*/ 82 h 198"/>
              <a:gd name="T14" fmla="*/ 29 w 198"/>
              <a:gd name="T15" fmla="*/ 58 h 198"/>
              <a:gd name="T16" fmla="*/ 58 w 198"/>
              <a:gd name="T17" fmla="*/ 29 h 198"/>
              <a:gd name="T18" fmla="*/ 55 w 198"/>
              <a:gd name="T19" fmla="*/ 24 h 198"/>
              <a:gd name="T20" fmla="*/ 116 w 198"/>
              <a:gd name="T21" fmla="*/ 116 h 198"/>
              <a:gd name="T22" fmla="*/ 99 w 198"/>
              <a:gd name="T23" fmla="*/ 76 h 198"/>
              <a:gd name="T24" fmla="*/ 82 w 198"/>
              <a:gd name="T25" fmla="*/ 116 h 198"/>
              <a:gd name="T26" fmla="*/ 87 w 198"/>
              <a:gd name="T27" fmla="*/ 87 h 198"/>
              <a:gd name="T28" fmla="*/ 111 w 198"/>
              <a:gd name="T29" fmla="*/ 87 h 198"/>
              <a:gd name="T30" fmla="*/ 99 w 198"/>
              <a:gd name="T31" fmla="*/ 116 h 198"/>
              <a:gd name="T32" fmla="*/ 87 w 198"/>
              <a:gd name="T33" fmla="*/ 87 h 198"/>
              <a:gd name="T34" fmla="*/ 169 w 198"/>
              <a:gd name="T35" fmla="*/ 29 h 198"/>
              <a:gd name="T36" fmla="*/ 29 w 198"/>
              <a:gd name="T37" fmla="*/ 29 h 198"/>
              <a:gd name="T38" fmla="*/ 0 w 198"/>
              <a:gd name="T39" fmla="*/ 99 h 198"/>
              <a:gd name="T40" fmla="*/ 29 w 198"/>
              <a:gd name="T41" fmla="*/ 169 h 198"/>
              <a:gd name="T42" fmla="*/ 169 w 198"/>
              <a:gd name="T43" fmla="*/ 169 h 198"/>
              <a:gd name="T44" fmla="*/ 198 w 198"/>
              <a:gd name="T45" fmla="*/ 99 h 198"/>
              <a:gd name="T46" fmla="*/ 164 w 198"/>
              <a:gd name="T47" fmla="*/ 164 h 198"/>
              <a:gd name="T48" fmla="*/ 34 w 198"/>
              <a:gd name="T49" fmla="*/ 164 h 198"/>
              <a:gd name="T50" fmla="*/ 62 w 198"/>
              <a:gd name="T51" fmla="*/ 102 h 198"/>
              <a:gd name="T52" fmla="*/ 99 w 198"/>
              <a:gd name="T53" fmla="*/ 137 h 198"/>
              <a:gd name="T54" fmla="*/ 136 w 198"/>
              <a:gd name="T55" fmla="*/ 102 h 198"/>
              <a:gd name="T56" fmla="*/ 164 w 198"/>
              <a:gd name="T57" fmla="*/ 164 h 198"/>
              <a:gd name="T58" fmla="*/ 77 w 198"/>
              <a:gd name="T59" fmla="*/ 77 h 198"/>
              <a:gd name="T60" fmla="*/ 121 w 198"/>
              <a:gd name="T61" fmla="*/ 77 h 198"/>
              <a:gd name="T62" fmla="*/ 99 w 198"/>
              <a:gd name="T63" fmla="*/ 131 h 198"/>
              <a:gd name="T64" fmla="*/ 67 w 198"/>
              <a:gd name="T65" fmla="*/ 99 h 198"/>
              <a:gd name="T66" fmla="*/ 126 w 198"/>
              <a:gd name="T67" fmla="*/ 72 h 198"/>
              <a:gd name="T68" fmla="*/ 72 w 198"/>
              <a:gd name="T69" fmla="*/ 72 h 198"/>
              <a:gd name="T70" fmla="*/ 7 w 198"/>
              <a:gd name="T71" fmla="*/ 96 h 198"/>
              <a:gd name="T72" fmla="*/ 99 w 198"/>
              <a:gd name="T73" fmla="*/ 6 h 198"/>
              <a:gd name="T74" fmla="*/ 191 w 198"/>
              <a:gd name="T75"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198">
                <a:moveTo>
                  <a:pt x="80" y="14"/>
                </a:moveTo>
                <a:cubicBezTo>
                  <a:pt x="76" y="15"/>
                  <a:pt x="71" y="17"/>
                  <a:pt x="67" y="18"/>
                </a:cubicBezTo>
                <a:cubicBezTo>
                  <a:pt x="65" y="19"/>
                  <a:pt x="65" y="21"/>
                  <a:pt x="65" y="22"/>
                </a:cubicBezTo>
                <a:cubicBezTo>
                  <a:pt x="66" y="23"/>
                  <a:pt x="67" y="24"/>
                  <a:pt x="68" y="24"/>
                </a:cubicBezTo>
                <a:cubicBezTo>
                  <a:pt x="68" y="24"/>
                  <a:pt x="69" y="24"/>
                  <a:pt x="69" y="24"/>
                </a:cubicBezTo>
                <a:cubicBezTo>
                  <a:pt x="73" y="22"/>
                  <a:pt x="77" y="21"/>
                  <a:pt x="82" y="20"/>
                </a:cubicBezTo>
                <a:cubicBezTo>
                  <a:pt x="83" y="20"/>
                  <a:pt x="84" y="18"/>
                  <a:pt x="84" y="17"/>
                </a:cubicBezTo>
                <a:cubicBezTo>
                  <a:pt x="84" y="15"/>
                  <a:pt x="82" y="14"/>
                  <a:pt x="80" y="14"/>
                </a:cubicBezTo>
                <a:close/>
                <a:moveTo>
                  <a:pt x="55" y="24"/>
                </a:moveTo>
                <a:cubicBezTo>
                  <a:pt x="49" y="28"/>
                  <a:pt x="43" y="32"/>
                  <a:pt x="38" y="38"/>
                </a:cubicBezTo>
                <a:cubicBezTo>
                  <a:pt x="32" y="43"/>
                  <a:pt x="28" y="49"/>
                  <a:pt x="24" y="55"/>
                </a:cubicBezTo>
                <a:cubicBezTo>
                  <a:pt x="20" y="62"/>
                  <a:pt x="17" y="70"/>
                  <a:pt x="15" y="78"/>
                </a:cubicBezTo>
                <a:cubicBezTo>
                  <a:pt x="14" y="79"/>
                  <a:pt x="15" y="81"/>
                  <a:pt x="17" y="81"/>
                </a:cubicBezTo>
                <a:cubicBezTo>
                  <a:pt x="17" y="81"/>
                  <a:pt x="18" y="82"/>
                  <a:pt x="18" y="82"/>
                </a:cubicBezTo>
                <a:cubicBezTo>
                  <a:pt x="19" y="82"/>
                  <a:pt x="20" y="81"/>
                  <a:pt x="21" y="79"/>
                </a:cubicBezTo>
                <a:cubicBezTo>
                  <a:pt x="22" y="72"/>
                  <a:pt x="25" y="65"/>
                  <a:pt x="29" y="58"/>
                </a:cubicBezTo>
                <a:cubicBezTo>
                  <a:pt x="33" y="52"/>
                  <a:pt x="37" y="47"/>
                  <a:pt x="42" y="42"/>
                </a:cubicBezTo>
                <a:cubicBezTo>
                  <a:pt x="47" y="37"/>
                  <a:pt x="52" y="33"/>
                  <a:pt x="58" y="29"/>
                </a:cubicBezTo>
                <a:cubicBezTo>
                  <a:pt x="59" y="29"/>
                  <a:pt x="60" y="27"/>
                  <a:pt x="59" y="25"/>
                </a:cubicBezTo>
                <a:cubicBezTo>
                  <a:pt x="58" y="24"/>
                  <a:pt x="56" y="23"/>
                  <a:pt x="55" y="24"/>
                </a:cubicBezTo>
                <a:close/>
                <a:moveTo>
                  <a:pt x="99" y="122"/>
                </a:moveTo>
                <a:cubicBezTo>
                  <a:pt x="105" y="122"/>
                  <a:pt x="111" y="120"/>
                  <a:pt x="116" y="116"/>
                </a:cubicBezTo>
                <a:cubicBezTo>
                  <a:pt x="125" y="106"/>
                  <a:pt x="125" y="92"/>
                  <a:pt x="116" y="82"/>
                </a:cubicBezTo>
                <a:cubicBezTo>
                  <a:pt x="111" y="78"/>
                  <a:pt x="105" y="76"/>
                  <a:pt x="99" y="76"/>
                </a:cubicBezTo>
                <a:cubicBezTo>
                  <a:pt x="93" y="76"/>
                  <a:pt x="87" y="78"/>
                  <a:pt x="82" y="82"/>
                </a:cubicBezTo>
                <a:cubicBezTo>
                  <a:pt x="73" y="92"/>
                  <a:pt x="73" y="106"/>
                  <a:pt x="82" y="116"/>
                </a:cubicBezTo>
                <a:cubicBezTo>
                  <a:pt x="87" y="120"/>
                  <a:pt x="93" y="122"/>
                  <a:pt x="99" y="122"/>
                </a:cubicBezTo>
                <a:close/>
                <a:moveTo>
                  <a:pt x="87" y="87"/>
                </a:moveTo>
                <a:cubicBezTo>
                  <a:pt x="90" y="83"/>
                  <a:pt x="94" y="82"/>
                  <a:pt x="99" y="82"/>
                </a:cubicBezTo>
                <a:cubicBezTo>
                  <a:pt x="104" y="82"/>
                  <a:pt x="108" y="83"/>
                  <a:pt x="111" y="87"/>
                </a:cubicBezTo>
                <a:cubicBezTo>
                  <a:pt x="118" y="93"/>
                  <a:pt x="118" y="105"/>
                  <a:pt x="111" y="111"/>
                </a:cubicBezTo>
                <a:cubicBezTo>
                  <a:pt x="108" y="115"/>
                  <a:pt x="104" y="116"/>
                  <a:pt x="99" y="116"/>
                </a:cubicBezTo>
                <a:cubicBezTo>
                  <a:pt x="94" y="116"/>
                  <a:pt x="90" y="115"/>
                  <a:pt x="87" y="111"/>
                </a:cubicBezTo>
                <a:cubicBezTo>
                  <a:pt x="80" y="105"/>
                  <a:pt x="80" y="93"/>
                  <a:pt x="87" y="87"/>
                </a:cubicBezTo>
                <a:close/>
                <a:moveTo>
                  <a:pt x="198" y="99"/>
                </a:moveTo>
                <a:cubicBezTo>
                  <a:pt x="197" y="74"/>
                  <a:pt x="188" y="48"/>
                  <a:pt x="169" y="29"/>
                </a:cubicBezTo>
                <a:cubicBezTo>
                  <a:pt x="150" y="11"/>
                  <a:pt x="125" y="0"/>
                  <a:pt x="99" y="0"/>
                </a:cubicBezTo>
                <a:cubicBezTo>
                  <a:pt x="73" y="0"/>
                  <a:pt x="48" y="11"/>
                  <a:pt x="29" y="29"/>
                </a:cubicBezTo>
                <a:cubicBezTo>
                  <a:pt x="10" y="48"/>
                  <a:pt x="1" y="74"/>
                  <a:pt x="0" y="99"/>
                </a:cubicBezTo>
                <a:cubicBezTo>
                  <a:pt x="0" y="99"/>
                  <a:pt x="0" y="99"/>
                  <a:pt x="0" y="99"/>
                </a:cubicBezTo>
                <a:cubicBezTo>
                  <a:pt x="0" y="99"/>
                  <a:pt x="0" y="99"/>
                  <a:pt x="0" y="99"/>
                </a:cubicBezTo>
                <a:cubicBezTo>
                  <a:pt x="1" y="124"/>
                  <a:pt x="10" y="150"/>
                  <a:pt x="29" y="169"/>
                </a:cubicBezTo>
                <a:cubicBezTo>
                  <a:pt x="48" y="187"/>
                  <a:pt x="73" y="198"/>
                  <a:pt x="99" y="198"/>
                </a:cubicBezTo>
                <a:cubicBezTo>
                  <a:pt x="125" y="198"/>
                  <a:pt x="150" y="187"/>
                  <a:pt x="169" y="169"/>
                </a:cubicBezTo>
                <a:cubicBezTo>
                  <a:pt x="188" y="150"/>
                  <a:pt x="197" y="124"/>
                  <a:pt x="198" y="99"/>
                </a:cubicBezTo>
                <a:cubicBezTo>
                  <a:pt x="198" y="99"/>
                  <a:pt x="198" y="99"/>
                  <a:pt x="198" y="99"/>
                </a:cubicBezTo>
                <a:cubicBezTo>
                  <a:pt x="198" y="99"/>
                  <a:pt x="198" y="99"/>
                  <a:pt x="198" y="99"/>
                </a:cubicBezTo>
                <a:close/>
                <a:moveTo>
                  <a:pt x="164" y="164"/>
                </a:moveTo>
                <a:cubicBezTo>
                  <a:pt x="147" y="182"/>
                  <a:pt x="124" y="192"/>
                  <a:pt x="99" y="192"/>
                </a:cubicBezTo>
                <a:cubicBezTo>
                  <a:pt x="74" y="192"/>
                  <a:pt x="51" y="182"/>
                  <a:pt x="34" y="164"/>
                </a:cubicBezTo>
                <a:cubicBezTo>
                  <a:pt x="16" y="147"/>
                  <a:pt x="7" y="125"/>
                  <a:pt x="7" y="102"/>
                </a:cubicBezTo>
                <a:cubicBezTo>
                  <a:pt x="62" y="102"/>
                  <a:pt x="62" y="102"/>
                  <a:pt x="62" y="102"/>
                </a:cubicBezTo>
                <a:cubicBezTo>
                  <a:pt x="62" y="111"/>
                  <a:pt x="66" y="119"/>
                  <a:pt x="72" y="126"/>
                </a:cubicBezTo>
                <a:cubicBezTo>
                  <a:pt x="79" y="133"/>
                  <a:pt x="89" y="137"/>
                  <a:pt x="99" y="137"/>
                </a:cubicBezTo>
                <a:cubicBezTo>
                  <a:pt x="109" y="137"/>
                  <a:pt x="119" y="133"/>
                  <a:pt x="126" y="126"/>
                </a:cubicBezTo>
                <a:cubicBezTo>
                  <a:pt x="132" y="119"/>
                  <a:pt x="136" y="111"/>
                  <a:pt x="136" y="102"/>
                </a:cubicBezTo>
                <a:cubicBezTo>
                  <a:pt x="191" y="102"/>
                  <a:pt x="191" y="102"/>
                  <a:pt x="191" y="102"/>
                </a:cubicBezTo>
                <a:cubicBezTo>
                  <a:pt x="191" y="125"/>
                  <a:pt x="182" y="147"/>
                  <a:pt x="164" y="164"/>
                </a:cubicBezTo>
                <a:close/>
                <a:moveTo>
                  <a:pt x="67" y="99"/>
                </a:moveTo>
                <a:cubicBezTo>
                  <a:pt x="67" y="91"/>
                  <a:pt x="71" y="83"/>
                  <a:pt x="77" y="77"/>
                </a:cubicBezTo>
                <a:cubicBezTo>
                  <a:pt x="83" y="71"/>
                  <a:pt x="91" y="67"/>
                  <a:pt x="99" y="67"/>
                </a:cubicBezTo>
                <a:cubicBezTo>
                  <a:pt x="107" y="67"/>
                  <a:pt x="115" y="71"/>
                  <a:pt x="121" y="77"/>
                </a:cubicBezTo>
                <a:cubicBezTo>
                  <a:pt x="134" y="89"/>
                  <a:pt x="134" y="109"/>
                  <a:pt x="121" y="121"/>
                </a:cubicBezTo>
                <a:cubicBezTo>
                  <a:pt x="115" y="127"/>
                  <a:pt x="107" y="131"/>
                  <a:pt x="99" y="131"/>
                </a:cubicBezTo>
                <a:cubicBezTo>
                  <a:pt x="91" y="131"/>
                  <a:pt x="83" y="127"/>
                  <a:pt x="77" y="121"/>
                </a:cubicBezTo>
                <a:cubicBezTo>
                  <a:pt x="71" y="115"/>
                  <a:pt x="67" y="107"/>
                  <a:pt x="67" y="99"/>
                </a:cubicBezTo>
                <a:close/>
                <a:moveTo>
                  <a:pt x="136" y="96"/>
                </a:moveTo>
                <a:cubicBezTo>
                  <a:pt x="136" y="87"/>
                  <a:pt x="132" y="79"/>
                  <a:pt x="126" y="72"/>
                </a:cubicBezTo>
                <a:cubicBezTo>
                  <a:pt x="119" y="65"/>
                  <a:pt x="109" y="61"/>
                  <a:pt x="99" y="61"/>
                </a:cubicBezTo>
                <a:cubicBezTo>
                  <a:pt x="89" y="61"/>
                  <a:pt x="79" y="65"/>
                  <a:pt x="72" y="72"/>
                </a:cubicBezTo>
                <a:cubicBezTo>
                  <a:pt x="66" y="79"/>
                  <a:pt x="62" y="87"/>
                  <a:pt x="62" y="96"/>
                </a:cubicBezTo>
                <a:cubicBezTo>
                  <a:pt x="7" y="96"/>
                  <a:pt x="7" y="96"/>
                  <a:pt x="7" y="96"/>
                </a:cubicBezTo>
                <a:cubicBezTo>
                  <a:pt x="7" y="73"/>
                  <a:pt x="16" y="51"/>
                  <a:pt x="34" y="34"/>
                </a:cubicBezTo>
                <a:cubicBezTo>
                  <a:pt x="51" y="16"/>
                  <a:pt x="74" y="6"/>
                  <a:pt x="99" y="6"/>
                </a:cubicBezTo>
                <a:cubicBezTo>
                  <a:pt x="124" y="6"/>
                  <a:pt x="147" y="16"/>
                  <a:pt x="164" y="34"/>
                </a:cubicBezTo>
                <a:cubicBezTo>
                  <a:pt x="182" y="51"/>
                  <a:pt x="191" y="73"/>
                  <a:pt x="191" y="96"/>
                </a:cubicBezTo>
                <a:lnTo>
                  <a:pt x="136"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矩形: 圆角 5">
            <a:extLst>
              <a:ext uri="{FF2B5EF4-FFF2-40B4-BE49-F238E27FC236}">
                <a16:creationId xmlns:a16="http://schemas.microsoft.com/office/drawing/2014/main" id="{FAD34561-0C5D-4DE0-B3B2-656355F50799}"/>
              </a:ext>
            </a:extLst>
          </p:cNvPr>
          <p:cNvSpPr/>
          <p:nvPr/>
        </p:nvSpPr>
        <p:spPr>
          <a:xfrm>
            <a:off x="8674100" y="4299687"/>
            <a:ext cx="1864503" cy="899546"/>
          </a:xfrm>
          <a:custGeom>
            <a:avLst/>
            <a:gdLst>
              <a:gd name="connsiteX0" fmla="*/ 0 w 4572002"/>
              <a:gd name="connsiteY0" fmla="*/ 159604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0 w 4572002"/>
              <a:gd name="connsiteY8" fmla="*/ 159604 h 957603"/>
              <a:gd name="connsiteX0" fmla="*/ 87086 w 4572002"/>
              <a:gd name="connsiteY0" fmla="*/ 145089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87086 w 4572002"/>
              <a:gd name="connsiteY8" fmla="*/ 145089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159604 w 4572002"/>
              <a:gd name="connsiteY6" fmla="*/ 957603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348290 w 4572002"/>
              <a:gd name="connsiteY6" fmla="*/ 914060 h 957603"/>
              <a:gd name="connsiteX7" fmla="*/ 0 w 4572002"/>
              <a:gd name="connsiteY7" fmla="*/ 797999 h 957603"/>
              <a:gd name="connsiteX8" fmla="*/ 29029 w 4572002"/>
              <a:gd name="connsiteY8" fmla="*/ 130575 h 957603"/>
              <a:gd name="connsiteX0" fmla="*/ 29029 w 4572002"/>
              <a:gd name="connsiteY0" fmla="*/ 130575 h 957603"/>
              <a:gd name="connsiteX1" fmla="*/ 159604 w 4572002"/>
              <a:gd name="connsiteY1" fmla="*/ 0 h 957603"/>
              <a:gd name="connsiteX2" fmla="*/ 4412398 w 4572002"/>
              <a:gd name="connsiteY2" fmla="*/ 0 h 957603"/>
              <a:gd name="connsiteX3" fmla="*/ 4572002 w 4572002"/>
              <a:gd name="connsiteY3" fmla="*/ 159604 h 957603"/>
              <a:gd name="connsiteX4" fmla="*/ 4572002 w 4572002"/>
              <a:gd name="connsiteY4" fmla="*/ 797999 h 957603"/>
              <a:gd name="connsiteX5" fmla="*/ 4412398 w 4572002"/>
              <a:gd name="connsiteY5" fmla="*/ 957603 h 957603"/>
              <a:gd name="connsiteX6" fmla="*/ 2293259 w 4572002"/>
              <a:gd name="connsiteY6" fmla="*/ 856343 h 957603"/>
              <a:gd name="connsiteX7" fmla="*/ 348290 w 4572002"/>
              <a:gd name="connsiteY7" fmla="*/ 914060 h 957603"/>
              <a:gd name="connsiteX8" fmla="*/ 0 w 4572002"/>
              <a:gd name="connsiteY8" fmla="*/ 797999 h 957603"/>
              <a:gd name="connsiteX9" fmla="*/ 29029 w 4572002"/>
              <a:gd name="connsiteY9" fmla="*/ 130575 h 957603"/>
              <a:gd name="connsiteX0" fmla="*/ 29029 w 4572002"/>
              <a:gd name="connsiteY0" fmla="*/ 130575 h 928574"/>
              <a:gd name="connsiteX1" fmla="*/ 159604 w 4572002"/>
              <a:gd name="connsiteY1" fmla="*/ 0 h 928574"/>
              <a:gd name="connsiteX2" fmla="*/ 4412398 w 4572002"/>
              <a:gd name="connsiteY2" fmla="*/ 0 h 928574"/>
              <a:gd name="connsiteX3" fmla="*/ 4572002 w 4572002"/>
              <a:gd name="connsiteY3" fmla="*/ 159604 h 928574"/>
              <a:gd name="connsiteX4" fmla="*/ 4572002 w 4572002"/>
              <a:gd name="connsiteY4" fmla="*/ 797999 h 928574"/>
              <a:gd name="connsiteX5" fmla="*/ 4383370 w 4572002"/>
              <a:gd name="connsiteY5" fmla="*/ 928574 h 928574"/>
              <a:gd name="connsiteX6" fmla="*/ 2293259 w 4572002"/>
              <a:gd name="connsiteY6" fmla="*/ 856343 h 928574"/>
              <a:gd name="connsiteX7" fmla="*/ 348290 w 4572002"/>
              <a:gd name="connsiteY7" fmla="*/ 914060 h 928574"/>
              <a:gd name="connsiteX8" fmla="*/ 0 w 4572002"/>
              <a:gd name="connsiteY8" fmla="*/ 797999 h 928574"/>
              <a:gd name="connsiteX9" fmla="*/ 29029 w 4572002"/>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71362 w 4614335"/>
              <a:gd name="connsiteY0" fmla="*/ 130575 h 928574"/>
              <a:gd name="connsiteX1" fmla="*/ 201937 w 4614335"/>
              <a:gd name="connsiteY1" fmla="*/ 0 h 928574"/>
              <a:gd name="connsiteX2" fmla="*/ 4454731 w 4614335"/>
              <a:gd name="connsiteY2" fmla="*/ 0 h 928574"/>
              <a:gd name="connsiteX3" fmla="*/ 4614335 w 4614335"/>
              <a:gd name="connsiteY3" fmla="*/ 159604 h 928574"/>
              <a:gd name="connsiteX4" fmla="*/ 4614335 w 4614335"/>
              <a:gd name="connsiteY4" fmla="*/ 797999 h 928574"/>
              <a:gd name="connsiteX5" fmla="*/ 4425703 w 4614335"/>
              <a:gd name="connsiteY5" fmla="*/ 928574 h 928574"/>
              <a:gd name="connsiteX6" fmla="*/ 2335592 w 4614335"/>
              <a:gd name="connsiteY6" fmla="*/ 856343 h 928574"/>
              <a:gd name="connsiteX7" fmla="*/ 390623 w 4614335"/>
              <a:gd name="connsiteY7" fmla="*/ 914060 h 928574"/>
              <a:gd name="connsiteX8" fmla="*/ 0 w 4614335"/>
              <a:gd name="connsiteY8" fmla="*/ 783484 h 928574"/>
              <a:gd name="connsiteX9" fmla="*/ 71362 w 4614335"/>
              <a:gd name="connsiteY9" fmla="*/ 130575 h 928574"/>
              <a:gd name="connsiteX0" fmla="*/ 96537 w 4639510"/>
              <a:gd name="connsiteY0" fmla="*/ 130575 h 928574"/>
              <a:gd name="connsiteX1" fmla="*/ 227112 w 4639510"/>
              <a:gd name="connsiteY1" fmla="*/ 0 h 928574"/>
              <a:gd name="connsiteX2" fmla="*/ 4479906 w 4639510"/>
              <a:gd name="connsiteY2" fmla="*/ 0 h 928574"/>
              <a:gd name="connsiteX3" fmla="*/ 4639510 w 4639510"/>
              <a:gd name="connsiteY3" fmla="*/ 159604 h 928574"/>
              <a:gd name="connsiteX4" fmla="*/ 4639510 w 4639510"/>
              <a:gd name="connsiteY4" fmla="*/ 797999 h 928574"/>
              <a:gd name="connsiteX5" fmla="*/ 4450878 w 4639510"/>
              <a:gd name="connsiteY5" fmla="*/ 928574 h 928574"/>
              <a:gd name="connsiteX6" fmla="*/ 2360767 w 4639510"/>
              <a:gd name="connsiteY6" fmla="*/ 856343 h 928574"/>
              <a:gd name="connsiteX7" fmla="*/ 415798 w 4639510"/>
              <a:gd name="connsiteY7" fmla="*/ 914060 h 928574"/>
              <a:gd name="connsiteX8" fmla="*/ 25175 w 4639510"/>
              <a:gd name="connsiteY8" fmla="*/ 783484 h 928574"/>
              <a:gd name="connsiteX9" fmla="*/ 96537 w 4639510"/>
              <a:gd name="connsiteY9" fmla="*/ 130575 h 928574"/>
              <a:gd name="connsiteX0" fmla="*/ 49035 w 4592008"/>
              <a:gd name="connsiteY0" fmla="*/ 130575 h 928574"/>
              <a:gd name="connsiteX1" fmla="*/ 179610 w 4592008"/>
              <a:gd name="connsiteY1" fmla="*/ 0 h 928574"/>
              <a:gd name="connsiteX2" fmla="*/ 4432404 w 4592008"/>
              <a:gd name="connsiteY2" fmla="*/ 0 h 928574"/>
              <a:gd name="connsiteX3" fmla="*/ 4592008 w 4592008"/>
              <a:gd name="connsiteY3" fmla="*/ 159604 h 928574"/>
              <a:gd name="connsiteX4" fmla="*/ 4592008 w 4592008"/>
              <a:gd name="connsiteY4" fmla="*/ 797999 h 928574"/>
              <a:gd name="connsiteX5" fmla="*/ 4403376 w 4592008"/>
              <a:gd name="connsiteY5" fmla="*/ 928574 h 928574"/>
              <a:gd name="connsiteX6" fmla="*/ 2313265 w 4592008"/>
              <a:gd name="connsiteY6" fmla="*/ 856343 h 928574"/>
              <a:gd name="connsiteX7" fmla="*/ 368296 w 4592008"/>
              <a:gd name="connsiteY7" fmla="*/ 914060 h 928574"/>
              <a:gd name="connsiteX8" fmla="*/ 34117 w 4592008"/>
              <a:gd name="connsiteY8" fmla="*/ 783484 h 928574"/>
              <a:gd name="connsiteX9" fmla="*/ 49035 w 4592008"/>
              <a:gd name="connsiteY9" fmla="*/ 130575 h 928574"/>
              <a:gd name="connsiteX0" fmla="*/ 46575 w 4589548"/>
              <a:gd name="connsiteY0" fmla="*/ 130575 h 928574"/>
              <a:gd name="connsiteX1" fmla="*/ 177150 w 4589548"/>
              <a:gd name="connsiteY1" fmla="*/ 0 h 928574"/>
              <a:gd name="connsiteX2" fmla="*/ 4429944 w 4589548"/>
              <a:gd name="connsiteY2" fmla="*/ 0 h 928574"/>
              <a:gd name="connsiteX3" fmla="*/ 4589548 w 4589548"/>
              <a:gd name="connsiteY3" fmla="*/ 159604 h 928574"/>
              <a:gd name="connsiteX4" fmla="*/ 4589548 w 4589548"/>
              <a:gd name="connsiteY4" fmla="*/ 797999 h 928574"/>
              <a:gd name="connsiteX5" fmla="*/ 4400916 w 4589548"/>
              <a:gd name="connsiteY5" fmla="*/ 928574 h 928574"/>
              <a:gd name="connsiteX6" fmla="*/ 2310805 w 4589548"/>
              <a:gd name="connsiteY6" fmla="*/ 856343 h 928574"/>
              <a:gd name="connsiteX7" fmla="*/ 521059 w 4589548"/>
              <a:gd name="connsiteY7" fmla="*/ 899546 h 928574"/>
              <a:gd name="connsiteX8" fmla="*/ 31657 w 4589548"/>
              <a:gd name="connsiteY8" fmla="*/ 783484 h 928574"/>
              <a:gd name="connsiteX9" fmla="*/ 46575 w 4589548"/>
              <a:gd name="connsiteY9" fmla="*/ 130575 h 928574"/>
              <a:gd name="connsiteX0" fmla="*/ 46575 w 4589548"/>
              <a:gd name="connsiteY0" fmla="*/ 130575 h 899546"/>
              <a:gd name="connsiteX1" fmla="*/ 177150 w 4589548"/>
              <a:gd name="connsiteY1" fmla="*/ 0 h 899546"/>
              <a:gd name="connsiteX2" fmla="*/ 4429944 w 4589548"/>
              <a:gd name="connsiteY2" fmla="*/ 0 h 899546"/>
              <a:gd name="connsiteX3" fmla="*/ 4589548 w 4589548"/>
              <a:gd name="connsiteY3" fmla="*/ 159604 h 899546"/>
              <a:gd name="connsiteX4" fmla="*/ 4589548 w 4589548"/>
              <a:gd name="connsiteY4" fmla="*/ 797999 h 899546"/>
              <a:gd name="connsiteX5" fmla="*/ 4369654 w 4589548"/>
              <a:gd name="connsiteY5" fmla="*/ 896824 h 899546"/>
              <a:gd name="connsiteX6" fmla="*/ 2310805 w 4589548"/>
              <a:gd name="connsiteY6" fmla="*/ 856343 h 899546"/>
              <a:gd name="connsiteX7" fmla="*/ 521059 w 4589548"/>
              <a:gd name="connsiteY7" fmla="*/ 899546 h 899546"/>
              <a:gd name="connsiteX8" fmla="*/ 31657 w 4589548"/>
              <a:gd name="connsiteY8" fmla="*/ 783484 h 899546"/>
              <a:gd name="connsiteX9" fmla="*/ 46575 w 4589548"/>
              <a:gd name="connsiteY9" fmla="*/ 130575 h 89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89548" h="899546">
                <a:moveTo>
                  <a:pt x="46575" y="130575"/>
                </a:moveTo>
                <a:cubicBezTo>
                  <a:pt x="46575" y="42428"/>
                  <a:pt x="89003" y="0"/>
                  <a:pt x="177150" y="0"/>
                </a:cubicBezTo>
                <a:lnTo>
                  <a:pt x="4429944" y="0"/>
                </a:lnTo>
                <a:cubicBezTo>
                  <a:pt x="4518091" y="0"/>
                  <a:pt x="4589548" y="71457"/>
                  <a:pt x="4589548" y="159604"/>
                </a:cubicBezTo>
                <a:lnTo>
                  <a:pt x="4589548" y="797999"/>
                </a:lnTo>
                <a:cubicBezTo>
                  <a:pt x="4589548" y="886146"/>
                  <a:pt x="4457801" y="896824"/>
                  <a:pt x="4369654" y="896824"/>
                </a:cubicBezTo>
                <a:lnTo>
                  <a:pt x="2310805" y="856343"/>
                </a:lnTo>
                <a:lnTo>
                  <a:pt x="521059" y="899546"/>
                </a:lnTo>
                <a:cubicBezTo>
                  <a:pt x="131794" y="887403"/>
                  <a:pt x="110738" y="911646"/>
                  <a:pt x="31657" y="783484"/>
                </a:cubicBezTo>
                <a:cubicBezTo>
                  <a:pt x="-47424" y="655322"/>
                  <a:pt x="46575" y="343373"/>
                  <a:pt x="46575" y="130575"/>
                </a:cubicBezTo>
                <a:close/>
              </a:path>
            </a:pathLst>
          </a:custGeom>
          <a:solidFill>
            <a:srgbClr val="E19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立方体 4">
            <a:extLst>
              <a:ext uri="{FF2B5EF4-FFF2-40B4-BE49-F238E27FC236}">
                <a16:creationId xmlns:a16="http://schemas.microsoft.com/office/drawing/2014/main" id="{AFDBD8CE-57C7-4ED9-9FB2-A4083FB61ED6}"/>
              </a:ext>
            </a:extLst>
          </p:cNvPr>
          <p:cNvSpPr/>
          <p:nvPr/>
        </p:nvSpPr>
        <p:spPr>
          <a:xfrm flipH="1" flipV="1">
            <a:off x="8701236" y="1549911"/>
            <a:ext cx="1922803" cy="356235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15">
            <a:extLst>
              <a:ext uri="{FF2B5EF4-FFF2-40B4-BE49-F238E27FC236}">
                <a16:creationId xmlns:a16="http://schemas.microsoft.com/office/drawing/2014/main" id="{094C221B-97B9-4B60-81FB-13CDA87FD73E}"/>
              </a:ext>
            </a:extLst>
          </p:cNvPr>
          <p:cNvSpPr>
            <a:spLocks noEditPoints="1"/>
          </p:cNvSpPr>
          <p:nvPr/>
        </p:nvSpPr>
        <p:spPr bwMode="auto">
          <a:xfrm>
            <a:off x="9461865" y="1351246"/>
            <a:ext cx="401544" cy="402543"/>
          </a:xfrm>
          <a:custGeom>
            <a:avLst/>
            <a:gdLst>
              <a:gd name="T0" fmla="*/ 67 w 198"/>
              <a:gd name="T1" fmla="*/ 18 h 198"/>
              <a:gd name="T2" fmla="*/ 68 w 198"/>
              <a:gd name="T3" fmla="*/ 24 h 198"/>
              <a:gd name="T4" fmla="*/ 82 w 198"/>
              <a:gd name="T5" fmla="*/ 20 h 198"/>
              <a:gd name="T6" fmla="*/ 80 w 198"/>
              <a:gd name="T7" fmla="*/ 14 h 198"/>
              <a:gd name="T8" fmla="*/ 38 w 198"/>
              <a:gd name="T9" fmla="*/ 38 h 198"/>
              <a:gd name="T10" fmla="*/ 15 w 198"/>
              <a:gd name="T11" fmla="*/ 78 h 198"/>
              <a:gd name="T12" fmla="*/ 18 w 198"/>
              <a:gd name="T13" fmla="*/ 82 h 198"/>
              <a:gd name="T14" fmla="*/ 29 w 198"/>
              <a:gd name="T15" fmla="*/ 58 h 198"/>
              <a:gd name="T16" fmla="*/ 58 w 198"/>
              <a:gd name="T17" fmla="*/ 29 h 198"/>
              <a:gd name="T18" fmla="*/ 55 w 198"/>
              <a:gd name="T19" fmla="*/ 24 h 198"/>
              <a:gd name="T20" fmla="*/ 116 w 198"/>
              <a:gd name="T21" fmla="*/ 116 h 198"/>
              <a:gd name="T22" fmla="*/ 99 w 198"/>
              <a:gd name="T23" fmla="*/ 76 h 198"/>
              <a:gd name="T24" fmla="*/ 82 w 198"/>
              <a:gd name="T25" fmla="*/ 116 h 198"/>
              <a:gd name="T26" fmla="*/ 87 w 198"/>
              <a:gd name="T27" fmla="*/ 87 h 198"/>
              <a:gd name="T28" fmla="*/ 111 w 198"/>
              <a:gd name="T29" fmla="*/ 87 h 198"/>
              <a:gd name="T30" fmla="*/ 99 w 198"/>
              <a:gd name="T31" fmla="*/ 116 h 198"/>
              <a:gd name="T32" fmla="*/ 87 w 198"/>
              <a:gd name="T33" fmla="*/ 87 h 198"/>
              <a:gd name="T34" fmla="*/ 169 w 198"/>
              <a:gd name="T35" fmla="*/ 29 h 198"/>
              <a:gd name="T36" fmla="*/ 29 w 198"/>
              <a:gd name="T37" fmla="*/ 29 h 198"/>
              <a:gd name="T38" fmla="*/ 0 w 198"/>
              <a:gd name="T39" fmla="*/ 99 h 198"/>
              <a:gd name="T40" fmla="*/ 29 w 198"/>
              <a:gd name="T41" fmla="*/ 169 h 198"/>
              <a:gd name="T42" fmla="*/ 169 w 198"/>
              <a:gd name="T43" fmla="*/ 169 h 198"/>
              <a:gd name="T44" fmla="*/ 198 w 198"/>
              <a:gd name="T45" fmla="*/ 99 h 198"/>
              <a:gd name="T46" fmla="*/ 164 w 198"/>
              <a:gd name="T47" fmla="*/ 164 h 198"/>
              <a:gd name="T48" fmla="*/ 34 w 198"/>
              <a:gd name="T49" fmla="*/ 164 h 198"/>
              <a:gd name="T50" fmla="*/ 62 w 198"/>
              <a:gd name="T51" fmla="*/ 102 h 198"/>
              <a:gd name="T52" fmla="*/ 99 w 198"/>
              <a:gd name="T53" fmla="*/ 137 h 198"/>
              <a:gd name="T54" fmla="*/ 136 w 198"/>
              <a:gd name="T55" fmla="*/ 102 h 198"/>
              <a:gd name="T56" fmla="*/ 164 w 198"/>
              <a:gd name="T57" fmla="*/ 164 h 198"/>
              <a:gd name="T58" fmla="*/ 77 w 198"/>
              <a:gd name="T59" fmla="*/ 77 h 198"/>
              <a:gd name="T60" fmla="*/ 121 w 198"/>
              <a:gd name="T61" fmla="*/ 77 h 198"/>
              <a:gd name="T62" fmla="*/ 99 w 198"/>
              <a:gd name="T63" fmla="*/ 131 h 198"/>
              <a:gd name="T64" fmla="*/ 67 w 198"/>
              <a:gd name="T65" fmla="*/ 99 h 198"/>
              <a:gd name="T66" fmla="*/ 126 w 198"/>
              <a:gd name="T67" fmla="*/ 72 h 198"/>
              <a:gd name="T68" fmla="*/ 72 w 198"/>
              <a:gd name="T69" fmla="*/ 72 h 198"/>
              <a:gd name="T70" fmla="*/ 7 w 198"/>
              <a:gd name="T71" fmla="*/ 96 h 198"/>
              <a:gd name="T72" fmla="*/ 99 w 198"/>
              <a:gd name="T73" fmla="*/ 6 h 198"/>
              <a:gd name="T74" fmla="*/ 191 w 198"/>
              <a:gd name="T75" fmla="*/ 9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 h="198">
                <a:moveTo>
                  <a:pt x="80" y="14"/>
                </a:moveTo>
                <a:cubicBezTo>
                  <a:pt x="76" y="15"/>
                  <a:pt x="71" y="17"/>
                  <a:pt x="67" y="18"/>
                </a:cubicBezTo>
                <a:cubicBezTo>
                  <a:pt x="65" y="19"/>
                  <a:pt x="65" y="21"/>
                  <a:pt x="65" y="22"/>
                </a:cubicBezTo>
                <a:cubicBezTo>
                  <a:pt x="66" y="23"/>
                  <a:pt x="67" y="24"/>
                  <a:pt x="68" y="24"/>
                </a:cubicBezTo>
                <a:cubicBezTo>
                  <a:pt x="68" y="24"/>
                  <a:pt x="69" y="24"/>
                  <a:pt x="69" y="24"/>
                </a:cubicBezTo>
                <a:cubicBezTo>
                  <a:pt x="73" y="22"/>
                  <a:pt x="77" y="21"/>
                  <a:pt x="82" y="20"/>
                </a:cubicBezTo>
                <a:cubicBezTo>
                  <a:pt x="83" y="20"/>
                  <a:pt x="84" y="18"/>
                  <a:pt x="84" y="17"/>
                </a:cubicBezTo>
                <a:cubicBezTo>
                  <a:pt x="84" y="15"/>
                  <a:pt x="82" y="14"/>
                  <a:pt x="80" y="14"/>
                </a:cubicBezTo>
                <a:close/>
                <a:moveTo>
                  <a:pt x="55" y="24"/>
                </a:moveTo>
                <a:cubicBezTo>
                  <a:pt x="49" y="28"/>
                  <a:pt x="43" y="32"/>
                  <a:pt x="38" y="38"/>
                </a:cubicBezTo>
                <a:cubicBezTo>
                  <a:pt x="32" y="43"/>
                  <a:pt x="28" y="49"/>
                  <a:pt x="24" y="55"/>
                </a:cubicBezTo>
                <a:cubicBezTo>
                  <a:pt x="20" y="62"/>
                  <a:pt x="17" y="70"/>
                  <a:pt x="15" y="78"/>
                </a:cubicBezTo>
                <a:cubicBezTo>
                  <a:pt x="14" y="79"/>
                  <a:pt x="15" y="81"/>
                  <a:pt x="17" y="81"/>
                </a:cubicBezTo>
                <a:cubicBezTo>
                  <a:pt x="17" y="81"/>
                  <a:pt x="18" y="82"/>
                  <a:pt x="18" y="82"/>
                </a:cubicBezTo>
                <a:cubicBezTo>
                  <a:pt x="19" y="82"/>
                  <a:pt x="20" y="81"/>
                  <a:pt x="21" y="79"/>
                </a:cubicBezTo>
                <a:cubicBezTo>
                  <a:pt x="22" y="72"/>
                  <a:pt x="25" y="65"/>
                  <a:pt x="29" y="58"/>
                </a:cubicBezTo>
                <a:cubicBezTo>
                  <a:pt x="33" y="52"/>
                  <a:pt x="37" y="47"/>
                  <a:pt x="42" y="42"/>
                </a:cubicBezTo>
                <a:cubicBezTo>
                  <a:pt x="47" y="37"/>
                  <a:pt x="52" y="33"/>
                  <a:pt x="58" y="29"/>
                </a:cubicBezTo>
                <a:cubicBezTo>
                  <a:pt x="59" y="29"/>
                  <a:pt x="60" y="27"/>
                  <a:pt x="59" y="25"/>
                </a:cubicBezTo>
                <a:cubicBezTo>
                  <a:pt x="58" y="24"/>
                  <a:pt x="56" y="23"/>
                  <a:pt x="55" y="24"/>
                </a:cubicBezTo>
                <a:close/>
                <a:moveTo>
                  <a:pt x="99" y="122"/>
                </a:moveTo>
                <a:cubicBezTo>
                  <a:pt x="105" y="122"/>
                  <a:pt x="111" y="120"/>
                  <a:pt x="116" y="116"/>
                </a:cubicBezTo>
                <a:cubicBezTo>
                  <a:pt x="125" y="106"/>
                  <a:pt x="125" y="92"/>
                  <a:pt x="116" y="82"/>
                </a:cubicBezTo>
                <a:cubicBezTo>
                  <a:pt x="111" y="78"/>
                  <a:pt x="105" y="76"/>
                  <a:pt x="99" y="76"/>
                </a:cubicBezTo>
                <a:cubicBezTo>
                  <a:pt x="93" y="76"/>
                  <a:pt x="87" y="78"/>
                  <a:pt x="82" y="82"/>
                </a:cubicBezTo>
                <a:cubicBezTo>
                  <a:pt x="73" y="92"/>
                  <a:pt x="73" y="106"/>
                  <a:pt x="82" y="116"/>
                </a:cubicBezTo>
                <a:cubicBezTo>
                  <a:pt x="87" y="120"/>
                  <a:pt x="93" y="122"/>
                  <a:pt x="99" y="122"/>
                </a:cubicBezTo>
                <a:close/>
                <a:moveTo>
                  <a:pt x="87" y="87"/>
                </a:moveTo>
                <a:cubicBezTo>
                  <a:pt x="90" y="83"/>
                  <a:pt x="94" y="82"/>
                  <a:pt x="99" y="82"/>
                </a:cubicBezTo>
                <a:cubicBezTo>
                  <a:pt x="104" y="82"/>
                  <a:pt x="108" y="83"/>
                  <a:pt x="111" y="87"/>
                </a:cubicBezTo>
                <a:cubicBezTo>
                  <a:pt x="118" y="93"/>
                  <a:pt x="118" y="105"/>
                  <a:pt x="111" y="111"/>
                </a:cubicBezTo>
                <a:cubicBezTo>
                  <a:pt x="108" y="115"/>
                  <a:pt x="104" y="116"/>
                  <a:pt x="99" y="116"/>
                </a:cubicBezTo>
                <a:cubicBezTo>
                  <a:pt x="94" y="116"/>
                  <a:pt x="90" y="115"/>
                  <a:pt x="87" y="111"/>
                </a:cubicBezTo>
                <a:cubicBezTo>
                  <a:pt x="80" y="105"/>
                  <a:pt x="80" y="93"/>
                  <a:pt x="87" y="87"/>
                </a:cubicBezTo>
                <a:close/>
                <a:moveTo>
                  <a:pt x="198" y="99"/>
                </a:moveTo>
                <a:cubicBezTo>
                  <a:pt x="197" y="74"/>
                  <a:pt x="188" y="48"/>
                  <a:pt x="169" y="29"/>
                </a:cubicBezTo>
                <a:cubicBezTo>
                  <a:pt x="150" y="11"/>
                  <a:pt x="125" y="0"/>
                  <a:pt x="99" y="0"/>
                </a:cubicBezTo>
                <a:cubicBezTo>
                  <a:pt x="73" y="0"/>
                  <a:pt x="48" y="11"/>
                  <a:pt x="29" y="29"/>
                </a:cubicBezTo>
                <a:cubicBezTo>
                  <a:pt x="10" y="48"/>
                  <a:pt x="1" y="74"/>
                  <a:pt x="0" y="99"/>
                </a:cubicBezTo>
                <a:cubicBezTo>
                  <a:pt x="0" y="99"/>
                  <a:pt x="0" y="99"/>
                  <a:pt x="0" y="99"/>
                </a:cubicBezTo>
                <a:cubicBezTo>
                  <a:pt x="0" y="99"/>
                  <a:pt x="0" y="99"/>
                  <a:pt x="0" y="99"/>
                </a:cubicBezTo>
                <a:cubicBezTo>
                  <a:pt x="1" y="124"/>
                  <a:pt x="10" y="150"/>
                  <a:pt x="29" y="169"/>
                </a:cubicBezTo>
                <a:cubicBezTo>
                  <a:pt x="48" y="187"/>
                  <a:pt x="73" y="198"/>
                  <a:pt x="99" y="198"/>
                </a:cubicBezTo>
                <a:cubicBezTo>
                  <a:pt x="125" y="198"/>
                  <a:pt x="150" y="187"/>
                  <a:pt x="169" y="169"/>
                </a:cubicBezTo>
                <a:cubicBezTo>
                  <a:pt x="188" y="150"/>
                  <a:pt x="197" y="124"/>
                  <a:pt x="198" y="99"/>
                </a:cubicBezTo>
                <a:cubicBezTo>
                  <a:pt x="198" y="99"/>
                  <a:pt x="198" y="99"/>
                  <a:pt x="198" y="99"/>
                </a:cubicBezTo>
                <a:cubicBezTo>
                  <a:pt x="198" y="99"/>
                  <a:pt x="198" y="99"/>
                  <a:pt x="198" y="99"/>
                </a:cubicBezTo>
                <a:close/>
                <a:moveTo>
                  <a:pt x="164" y="164"/>
                </a:moveTo>
                <a:cubicBezTo>
                  <a:pt x="147" y="182"/>
                  <a:pt x="124" y="192"/>
                  <a:pt x="99" y="192"/>
                </a:cubicBezTo>
                <a:cubicBezTo>
                  <a:pt x="74" y="192"/>
                  <a:pt x="51" y="182"/>
                  <a:pt x="34" y="164"/>
                </a:cubicBezTo>
                <a:cubicBezTo>
                  <a:pt x="16" y="147"/>
                  <a:pt x="7" y="125"/>
                  <a:pt x="7" y="102"/>
                </a:cubicBezTo>
                <a:cubicBezTo>
                  <a:pt x="62" y="102"/>
                  <a:pt x="62" y="102"/>
                  <a:pt x="62" y="102"/>
                </a:cubicBezTo>
                <a:cubicBezTo>
                  <a:pt x="62" y="111"/>
                  <a:pt x="66" y="119"/>
                  <a:pt x="72" y="126"/>
                </a:cubicBezTo>
                <a:cubicBezTo>
                  <a:pt x="79" y="133"/>
                  <a:pt x="89" y="137"/>
                  <a:pt x="99" y="137"/>
                </a:cubicBezTo>
                <a:cubicBezTo>
                  <a:pt x="109" y="137"/>
                  <a:pt x="119" y="133"/>
                  <a:pt x="126" y="126"/>
                </a:cubicBezTo>
                <a:cubicBezTo>
                  <a:pt x="132" y="119"/>
                  <a:pt x="136" y="111"/>
                  <a:pt x="136" y="102"/>
                </a:cubicBezTo>
                <a:cubicBezTo>
                  <a:pt x="191" y="102"/>
                  <a:pt x="191" y="102"/>
                  <a:pt x="191" y="102"/>
                </a:cubicBezTo>
                <a:cubicBezTo>
                  <a:pt x="191" y="125"/>
                  <a:pt x="182" y="147"/>
                  <a:pt x="164" y="164"/>
                </a:cubicBezTo>
                <a:close/>
                <a:moveTo>
                  <a:pt x="67" y="99"/>
                </a:moveTo>
                <a:cubicBezTo>
                  <a:pt x="67" y="91"/>
                  <a:pt x="71" y="83"/>
                  <a:pt x="77" y="77"/>
                </a:cubicBezTo>
                <a:cubicBezTo>
                  <a:pt x="83" y="71"/>
                  <a:pt x="91" y="67"/>
                  <a:pt x="99" y="67"/>
                </a:cubicBezTo>
                <a:cubicBezTo>
                  <a:pt x="107" y="67"/>
                  <a:pt x="115" y="71"/>
                  <a:pt x="121" y="77"/>
                </a:cubicBezTo>
                <a:cubicBezTo>
                  <a:pt x="134" y="89"/>
                  <a:pt x="134" y="109"/>
                  <a:pt x="121" y="121"/>
                </a:cubicBezTo>
                <a:cubicBezTo>
                  <a:pt x="115" y="127"/>
                  <a:pt x="107" y="131"/>
                  <a:pt x="99" y="131"/>
                </a:cubicBezTo>
                <a:cubicBezTo>
                  <a:pt x="91" y="131"/>
                  <a:pt x="83" y="127"/>
                  <a:pt x="77" y="121"/>
                </a:cubicBezTo>
                <a:cubicBezTo>
                  <a:pt x="71" y="115"/>
                  <a:pt x="67" y="107"/>
                  <a:pt x="67" y="99"/>
                </a:cubicBezTo>
                <a:close/>
                <a:moveTo>
                  <a:pt x="136" y="96"/>
                </a:moveTo>
                <a:cubicBezTo>
                  <a:pt x="136" y="87"/>
                  <a:pt x="132" y="79"/>
                  <a:pt x="126" y="72"/>
                </a:cubicBezTo>
                <a:cubicBezTo>
                  <a:pt x="119" y="65"/>
                  <a:pt x="109" y="61"/>
                  <a:pt x="99" y="61"/>
                </a:cubicBezTo>
                <a:cubicBezTo>
                  <a:pt x="89" y="61"/>
                  <a:pt x="79" y="65"/>
                  <a:pt x="72" y="72"/>
                </a:cubicBezTo>
                <a:cubicBezTo>
                  <a:pt x="66" y="79"/>
                  <a:pt x="62" y="87"/>
                  <a:pt x="62" y="96"/>
                </a:cubicBezTo>
                <a:cubicBezTo>
                  <a:pt x="7" y="96"/>
                  <a:pt x="7" y="96"/>
                  <a:pt x="7" y="96"/>
                </a:cubicBezTo>
                <a:cubicBezTo>
                  <a:pt x="7" y="73"/>
                  <a:pt x="16" y="51"/>
                  <a:pt x="34" y="34"/>
                </a:cubicBezTo>
                <a:cubicBezTo>
                  <a:pt x="51" y="16"/>
                  <a:pt x="74" y="6"/>
                  <a:pt x="99" y="6"/>
                </a:cubicBezTo>
                <a:cubicBezTo>
                  <a:pt x="124" y="6"/>
                  <a:pt x="147" y="16"/>
                  <a:pt x="164" y="34"/>
                </a:cubicBezTo>
                <a:cubicBezTo>
                  <a:pt x="182" y="51"/>
                  <a:pt x="191" y="73"/>
                  <a:pt x="191" y="96"/>
                </a:cubicBezTo>
                <a:lnTo>
                  <a:pt x="136" y="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文本框 33">
            <a:extLst>
              <a:ext uri="{FF2B5EF4-FFF2-40B4-BE49-F238E27FC236}">
                <a16:creationId xmlns:a16="http://schemas.microsoft.com/office/drawing/2014/main" id="{32631DF6-633D-446C-8074-93D1D1E34F71}"/>
              </a:ext>
            </a:extLst>
          </p:cNvPr>
          <p:cNvSpPr txBox="1"/>
          <p:nvPr/>
        </p:nvSpPr>
        <p:spPr>
          <a:xfrm>
            <a:off x="1866041" y="2222529"/>
            <a:ext cx="1456718" cy="2192908"/>
          </a:xfrm>
          <a:prstGeom prst="rect">
            <a:avLst/>
          </a:prstGeom>
          <a:noFill/>
        </p:spPr>
        <p:txBody>
          <a:bodyPr wrap="square" rtlCol="0">
            <a:spAutoFit/>
          </a:bodyPr>
          <a:lstStyle/>
          <a:p>
            <a:pPr algn="ctr"/>
            <a:r>
              <a:rPr lang="en-US" altLang="zh-CN" sz="1050" dirty="0"/>
              <a:t>Lorem ipsum dolor sit </a:t>
            </a:r>
            <a:r>
              <a:rPr lang="en-US" altLang="zh-CN" sz="1050" dirty="0" err="1"/>
              <a:t>amet</a:t>
            </a:r>
            <a:r>
              <a:rPr lang="en-US" altLang="zh-CN" sz="1050" dirty="0"/>
              <a:t>, </a:t>
            </a:r>
            <a:r>
              <a:rPr lang="en-US" altLang="zh-CN" sz="1050" dirty="0" err="1"/>
              <a:t>consectetuer</a:t>
            </a:r>
            <a:r>
              <a:rPr lang="en-US" altLang="zh-CN" sz="1050" dirty="0"/>
              <a:t> </a:t>
            </a:r>
            <a:r>
              <a:rPr lang="en-US" altLang="zh-CN" sz="1050" dirty="0" err="1"/>
              <a:t>adipiscing</a:t>
            </a:r>
            <a:r>
              <a:rPr lang="en-US" altLang="zh-CN" sz="1050" dirty="0"/>
              <a:t> </a:t>
            </a:r>
            <a:r>
              <a:rPr lang="en-US" altLang="zh-CN" sz="1050" dirty="0" err="1"/>
              <a:t>elit</a:t>
            </a:r>
            <a:r>
              <a:rPr lang="en-US" altLang="zh-CN" sz="1050" dirty="0"/>
              <a:t>. Maecenas </a:t>
            </a:r>
            <a:r>
              <a:rPr lang="en-US" altLang="zh-CN" sz="1050" dirty="0" err="1"/>
              <a:t>porttitor</a:t>
            </a:r>
            <a:r>
              <a:rPr lang="en-US" altLang="zh-CN" sz="1050" dirty="0"/>
              <a:t> </a:t>
            </a:r>
            <a:r>
              <a:rPr lang="en-US" altLang="zh-CN" sz="1050" dirty="0" err="1"/>
              <a:t>congue</a:t>
            </a:r>
            <a:r>
              <a:rPr lang="en-US" altLang="zh-CN" sz="1050" dirty="0"/>
              <a:t> </a:t>
            </a:r>
            <a:r>
              <a:rPr lang="en-US" altLang="zh-CN" sz="1050" dirty="0" err="1"/>
              <a:t>massa</a:t>
            </a:r>
            <a:r>
              <a:rPr lang="en-US" altLang="zh-CN" sz="1050" dirty="0"/>
              <a:t>. </a:t>
            </a:r>
            <a:r>
              <a:rPr lang="en-US" altLang="zh-CN" sz="1050" dirty="0" err="1"/>
              <a:t>Fusce</a:t>
            </a:r>
            <a:r>
              <a:rPr lang="en-US" altLang="zh-CN" sz="1050" dirty="0"/>
              <a:t> </a:t>
            </a:r>
            <a:r>
              <a:rPr lang="en-US" altLang="zh-CN" sz="1050" dirty="0" err="1"/>
              <a:t>posuere</a:t>
            </a:r>
            <a:r>
              <a:rPr lang="en-US" altLang="zh-CN" sz="1050" dirty="0"/>
              <a:t>, magna sed pulvinar </a:t>
            </a:r>
            <a:r>
              <a:rPr lang="en-US" altLang="zh-CN" sz="1050" dirty="0" err="1"/>
              <a:t>ultricies</a:t>
            </a:r>
            <a:r>
              <a:rPr lang="en-US" altLang="zh-CN" sz="1050" dirty="0"/>
              <a:t>, </a:t>
            </a:r>
            <a:r>
              <a:rPr lang="en-US" altLang="zh-CN" sz="1050" dirty="0" err="1"/>
              <a:t>purus</a:t>
            </a:r>
            <a:r>
              <a:rPr lang="en-US" altLang="zh-CN" sz="1050" dirty="0"/>
              <a:t> </a:t>
            </a:r>
            <a:r>
              <a:rPr lang="en-US" altLang="zh-CN" sz="1050" dirty="0" err="1"/>
              <a:t>lectus</a:t>
            </a:r>
            <a:r>
              <a:rPr lang="en-US" altLang="zh-CN" sz="1050" dirty="0"/>
              <a:t> </a:t>
            </a:r>
            <a:r>
              <a:rPr lang="en-US" altLang="zh-CN" sz="1050" dirty="0" err="1"/>
              <a:t>malesuada</a:t>
            </a:r>
            <a:r>
              <a:rPr lang="en-US" altLang="zh-CN" sz="1050" dirty="0"/>
              <a:t> libero, sit </a:t>
            </a:r>
            <a:r>
              <a:rPr lang="en-US" altLang="zh-CN" sz="1050" dirty="0" err="1"/>
              <a:t>amet</a:t>
            </a:r>
            <a:r>
              <a:rPr lang="en-US" altLang="zh-CN" sz="1050" dirty="0"/>
              <a:t> </a:t>
            </a:r>
            <a:r>
              <a:rPr lang="en-US" altLang="zh-CN" sz="1050" dirty="0" err="1"/>
              <a:t>commodo</a:t>
            </a:r>
            <a:r>
              <a:rPr lang="en-US" altLang="zh-CN" sz="1050" dirty="0"/>
              <a:t> magna </a:t>
            </a:r>
            <a:r>
              <a:rPr lang="en-US" altLang="zh-CN" sz="1050" dirty="0" err="1"/>
              <a:t>eros</a:t>
            </a:r>
            <a:r>
              <a:rPr lang="en-US" altLang="zh-CN" sz="1050" dirty="0"/>
              <a:t> </a:t>
            </a:r>
            <a:r>
              <a:rPr lang="en-US" altLang="zh-CN" sz="1050" dirty="0" err="1"/>
              <a:t>quis</a:t>
            </a:r>
            <a:r>
              <a:rPr lang="en-US" altLang="zh-CN" sz="1050" dirty="0"/>
              <a:t> </a:t>
            </a:r>
            <a:r>
              <a:rPr lang="en-US" altLang="zh-CN" sz="1050" dirty="0" err="1"/>
              <a:t>urna</a:t>
            </a:r>
            <a:r>
              <a:rPr lang="en-US" altLang="zh-CN" sz="1050" dirty="0"/>
              <a:t>. Nunc </a:t>
            </a:r>
            <a:r>
              <a:rPr lang="en-US" altLang="zh-CN" sz="1050" dirty="0" err="1"/>
              <a:t>viverra</a:t>
            </a:r>
            <a:r>
              <a:rPr lang="en-US" altLang="zh-CN" sz="1050" dirty="0"/>
              <a:t> </a:t>
            </a:r>
            <a:r>
              <a:rPr lang="en-US" altLang="zh-CN" sz="1050" dirty="0" err="1"/>
              <a:t>imperdiet</a:t>
            </a:r>
            <a:r>
              <a:rPr lang="en-US" altLang="zh-CN" sz="1050" dirty="0"/>
              <a:t> </a:t>
            </a:r>
            <a:r>
              <a:rPr lang="en-US" altLang="zh-CN" sz="1050" dirty="0" err="1"/>
              <a:t>enim</a:t>
            </a:r>
            <a:r>
              <a:rPr lang="en-US" altLang="zh-CN" sz="1050" dirty="0"/>
              <a:t>.</a:t>
            </a:r>
            <a:endParaRPr lang="zh-CN" altLang="en-US" sz="1050" dirty="0"/>
          </a:p>
        </p:txBody>
      </p:sp>
      <p:sp>
        <p:nvSpPr>
          <p:cNvPr id="35" name="文本框 34">
            <a:extLst>
              <a:ext uri="{FF2B5EF4-FFF2-40B4-BE49-F238E27FC236}">
                <a16:creationId xmlns:a16="http://schemas.microsoft.com/office/drawing/2014/main" id="{AFC52115-79F8-455D-A2D3-D8958AB764FA}"/>
              </a:ext>
            </a:extLst>
          </p:cNvPr>
          <p:cNvSpPr txBox="1"/>
          <p:nvPr/>
        </p:nvSpPr>
        <p:spPr>
          <a:xfrm>
            <a:off x="5424791" y="2222529"/>
            <a:ext cx="1456718" cy="2192908"/>
          </a:xfrm>
          <a:prstGeom prst="rect">
            <a:avLst/>
          </a:prstGeom>
          <a:noFill/>
        </p:spPr>
        <p:txBody>
          <a:bodyPr wrap="square" rtlCol="0">
            <a:spAutoFit/>
          </a:bodyPr>
          <a:lstStyle/>
          <a:p>
            <a:pPr algn="ctr"/>
            <a:r>
              <a:rPr lang="en-US" altLang="zh-CN" sz="1050"/>
              <a:t>Lorem ipsum dolor sit amet, consectetuer adipiscing elit. Maecenas porttitor congue massa. Fusce posuere, magna sed pulvinar ultricies, purus lectus malesuada libero, sit amet commodo magna eros quis urna. Nunc viverra imperdiet enim.</a:t>
            </a:r>
            <a:endParaRPr lang="zh-CN" altLang="en-US" sz="1050"/>
          </a:p>
        </p:txBody>
      </p:sp>
      <p:sp>
        <p:nvSpPr>
          <p:cNvPr id="36" name="文本框 35">
            <a:extLst>
              <a:ext uri="{FF2B5EF4-FFF2-40B4-BE49-F238E27FC236}">
                <a16:creationId xmlns:a16="http://schemas.microsoft.com/office/drawing/2014/main" id="{2DFEA8D3-2D4D-4CF2-B44E-66CEBC05F0A3}"/>
              </a:ext>
            </a:extLst>
          </p:cNvPr>
          <p:cNvSpPr txBox="1"/>
          <p:nvPr/>
        </p:nvSpPr>
        <p:spPr>
          <a:xfrm>
            <a:off x="8981903" y="2222528"/>
            <a:ext cx="1456718" cy="2192908"/>
          </a:xfrm>
          <a:prstGeom prst="rect">
            <a:avLst/>
          </a:prstGeom>
          <a:noFill/>
        </p:spPr>
        <p:txBody>
          <a:bodyPr wrap="square" rtlCol="0">
            <a:spAutoFit/>
          </a:bodyPr>
          <a:lstStyle/>
          <a:p>
            <a:pPr algn="ctr"/>
            <a:r>
              <a:rPr lang="en-US" altLang="zh-CN" sz="1050"/>
              <a:t>Lorem ipsum dolor sit amet, consectetuer adipiscing elit. Maecenas porttitor congue massa. Fusce posuere, magna sed pulvinar ultricies, purus lectus malesuada libero, sit amet commodo magna eros quis urna. Nunc viverra imperdiet enim.</a:t>
            </a:r>
            <a:endParaRPr lang="zh-CN" altLang="en-US" sz="1050"/>
          </a:p>
        </p:txBody>
      </p:sp>
      <p:pic>
        <p:nvPicPr>
          <p:cNvPr id="48" name="图片 47" descr="图片包含 餐桌, 就坐, 顶部, 蛋糕&#10;&#10;已生成极高可信度的说明">
            <a:extLst>
              <a:ext uri="{FF2B5EF4-FFF2-40B4-BE49-F238E27FC236}">
                <a16:creationId xmlns:a16="http://schemas.microsoft.com/office/drawing/2014/main" id="{E4FE9C1B-1755-4A4B-857C-333BB5D11E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0642" y="4751374"/>
            <a:ext cx="684259" cy="795261"/>
          </a:xfrm>
          <a:prstGeom prst="rect">
            <a:avLst/>
          </a:prstGeom>
        </p:spPr>
      </p:pic>
      <p:pic>
        <p:nvPicPr>
          <p:cNvPr id="50" name="图片 49" descr="图片包含 熨斗, 用具&#10;&#10;已生成极高可信度的说明">
            <a:extLst>
              <a:ext uri="{FF2B5EF4-FFF2-40B4-BE49-F238E27FC236}">
                <a16:creationId xmlns:a16="http://schemas.microsoft.com/office/drawing/2014/main" id="{218722E6-490D-47E1-BC83-03A1D6D9F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316" y="4765058"/>
            <a:ext cx="726638" cy="708473"/>
          </a:xfrm>
          <a:prstGeom prst="rect">
            <a:avLst/>
          </a:prstGeom>
        </p:spPr>
      </p:pic>
      <p:pic>
        <p:nvPicPr>
          <p:cNvPr id="52" name="图片 51">
            <a:extLst>
              <a:ext uri="{FF2B5EF4-FFF2-40B4-BE49-F238E27FC236}">
                <a16:creationId xmlns:a16="http://schemas.microsoft.com/office/drawing/2014/main" id="{815713AD-B902-416B-83B0-C9D2219E35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9371405" y="4736928"/>
            <a:ext cx="812009" cy="769826"/>
          </a:xfrm>
          <a:prstGeom prst="rect">
            <a:avLst/>
          </a:prstGeom>
        </p:spPr>
      </p:pic>
    </p:spTree>
    <p:extLst>
      <p:ext uri="{BB962C8B-B14F-4D97-AF65-F5344CB8AC3E}">
        <p14:creationId xmlns:p14="http://schemas.microsoft.com/office/powerpoint/2010/main" val="32199795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5043EF-48BE-4B87-9C36-2F269082720D}"/>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a:extLst>
              <a:ext uri="{FF2B5EF4-FFF2-40B4-BE49-F238E27FC236}">
                <a16:creationId xmlns:a16="http://schemas.microsoft.com/office/drawing/2014/main" id="{EFFD9624-A5DD-4BB3-8109-8CDA2562C41D}"/>
              </a:ext>
            </a:extLst>
          </p:cNvPr>
          <p:cNvGrpSpPr/>
          <p:nvPr/>
        </p:nvGrpSpPr>
        <p:grpSpPr>
          <a:xfrm>
            <a:off x="2870199" y="630897"/>
            <a:ext cx="8715485" cy="4572000"/>
            <a:chOff x="1462299" y="556164"/>
            <a:chExt cx="9189371" cy="5679660"/>
          </a:xfrm>
        </p:grpSpPr>
        <p:sp>
          <p:nvSpPr>
            <p:cNvPr id="15" name="云形 14">
              <a:extLst>
                <a:ext uri="{FF2B5EF4-FFF2-40B4-BE49-F238E27FC236}">
                  <a16:creationId xmlns:a16="http://schemas.microsoft.com/office/drawing/2014/main" id="{32389F91-CC84-460C-8B65-1A7C71639022}"/>
                </a:ext>
              </a:extLst>
            </p:cNvPr>
            <p:cNvSpPr/>
            <p:nvPr/>
          </p:nvSpPr>
          <p:spPr>
            <a:xfrm>
              <a:off x="1462299" y="556164"/>
              <a:ext cx="9189371" cy="563235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1666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421 w 43256"/>
                <a:gd name="connsiteY10" fmla="*/ 14878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5960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775 w 43238"/>
                <a:gd name="connsiteY13" fmla="*/ 3640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2352"/>
                <a:gd name="connsiteX1" fmla="*/ 5659 w 43238"/>
                <a:gd name="connsiteY1" fmla="*/ 6766 h 42352"/>
                <a:gd name="connsiteX2" fmla="*/ 14041 w 43238"/>
                <a:gd name="connsiteY2" fmla="*/ 5061 h 42352"/>
                <a:gd name="connsiteX3" fmla="*/ 22492 w 43238"/>
                <a:gd name="connsiteY3" fmla="*/ 3291 h 42352"/>
                <a:gd name="connsiteX4" fmla="*/ 25785 w 43238"/>
                <a:gd name="connsiteY4" fmla="*/ 59 h 42352"/>
                <a:gd name="connsiteX5" fmla="*/ 29869 w 43238"/>
                <a:gd name="connsiteY5" fmla="*/ 2340 h 42352"/>
                <a:gd name="connsiteX6" fmla="*/ 31616 w 43238"/>
                <a:gd name="connsiteY6" fmla="*/ 1550 h 42352"/>
                <a:gd name="connsiteX7" fmla="*/ 35499 w 43238"/>
                <a:gd name="connsiteY7" fmla="*/ 1666 h 42352"/>
                <a:gd name="connsiteX8" fmla="*/ 38354 w 43238"/>
                <a:gd name="connsiteY8" fmla="*/ 5435 h 42352"/>
                <a:gd name="connsiteX9" fmla="*/ 41467 w 43238"/>
                <a:gd name="connsiteY9" fmla="*/ 10512 h 42352"/>
                <a:gd name="connsiteX10" fmla="*/ 41303 w 43238"/>
                <a:gd name="connsiteY10" fmla="*/ 14872 h 42352"/>
                <a:gd name="connsiteX11" fmla="*/ 43052 w 43238"/>
                <a:gd name="connsiteY11" fmla="*/ 23181 h 42352"/>
                <a:gd name="connsiteX12" fmla="*/ 37440 w 43238"/>
                <a:gd name="connsiteY12" fmla="*/ 30063 h 42352"/>
                <a:gd name="connsiteX13" fmla="*/ 35775 w 43238"/>
                <a:gd name="connsiteY13" fmla="*/ 36407 h 42352"/>
                <a:gd name="connsiteX14" fmla="*/ 30652 w 43238"/>
                <a:gd name="connsiteY14" fmla="*/ 36510 h 42352"/>
                <a:gd name="connsiteX15" fmla="*/ 28591 w 43238"/>
                <a:gd name="connsiteY15" fmla="*/ 36674 h 42352"/>
                <a:gd name="connsiteX16" fmla="*/ 23497 w 43238"/>
                <a:gd name="connsiteY16" fmla="*/ 41960 h 42352"/>
                <a:gd name="connsiteX17" fmla="*/ 16516 w 43238"/>
                <a:gd name="connsiteY17" fmla="*/ 39125 h 42352"/>
                <a:gd name="connsiteX18" fmla="*/ 5840 w 43238"/>
                <a:gd name="connsiteY18" fmla="*/ 35331 h 42352"/>
                <a:gd name="connsiteX19" fmla="*/ 1146 w 43238"/>
                <a:gd name="connsiteY19" fmla="*/ 31109 h 42352"/>
                <a:gd name="connsiteX20" fmla="*/ 2149 w 43238"/>
                <a:gd name="connsiteY20" fmla="*/ 25410 h 42352"/>
                <a:gd name="connsiteX21" fmla="*/ 31 w 43238"/>
                <a:gd name="connsiteY21" fmla="*/ 19563 h 42352"/>
                <a:gd name="connsiteX22" fmla="*/ 3899 w 43238"/>
                <a:gd name="connsiteY22" fmla="*/ 14366 h 42352"/>
                <a:gd name="connsiteX23" fmla="*/ 3936 w 43238"/>
                <a:gd name="connsiteY23" fmla="*/ 14229 h 42352"/>
                <a:gd name="connsiteX0" fmla="*/ 4729 w 43238"/>
                <a:gd name="connsiteY0" fmla="*/ 26036 h 42352"/>
                <a:gd name="connsiteX1" fmla="*/ 2196 w 43238"/>
                <a:gd name="connsiteY1" fmla="*/ 25239 h 42352"/>
                <a:gd name="connsiteX2" fmla="*/ 6964 w 43238"/>
                <a:gd name="connsiteY2" fmla="*/ 34758 h 42352"/>
                <a:gd name="connsiteX3" fmla="*/ 5856 w 43238"/>
                <a:gd name="connsiteY3" fmla="*/ 35139 h 42352"/>
                <a:gd name="connsiteX4" fmla="*/ 16514 w 43238"/>
                <a:gd name="connsiteY4" fmla="*/ 38949 h 42352"/>
                <a:gd name="connsiteX5" fmla="*/ 15846 w 43238"/>
                <a:gd name="connsiteY5" fmla="*/ 37209 h 42352"/>
                <a:gd name="connsiteX6" fmla="*/ 28863 w 43238"/>
                <a:gd name="connsiteY6" fmla="*/ 34610 h 42352"/>
                <a:gd name="connsiteX7" fmla="*/ 28596 w 43238"/>
                <a:gd name="connsiteY7" fmla="*/ 36519 h 42352"/>
                <a:gd name="connsiteX8" fmla="*/ 34165 w 43238"/>
                <a:gd name="connsiteY8" fmla="*/ 22813 h 42352"/>
                <a:gd name="connsiteX9" fmla="*/ 37416 w 43238"/>
                <a:gd name="connsiteY9" fmla="*/ 29949 h 42352"/>
                <a:gd name="connsiteX10" fmla="*/ 41421 w 43238"/>
                <a:gd name="connsiteY10" fmla="*/ 14878 h 42352"/>
                <a:gd name="connsiteX11" fmla="*/ 40386 w 43238"/>
                <a:gd name="connsiteY11" fmla="*/ 17889 h 42352"/>
                <a:gd name="connsiteX12" fmla="*/ 38360 w 43238"/>
                <a:gd name="connsiteY12" fmla="*/ 5285 h 42352"/>
                <a:gd name="connsiteX13" fmla="*/ 38436 w 43238"/>
                <a:gd name="connsiteY13" fmla="*/ 6549 h 42352"/>
                <a:gd name="connsiteX14" fmla="*/ 29114 w 43238"/>
                <a:gd name="connsiteY14" fmla="*/ 3811 h 42352"/>
                <a:gd name="connsiteX15" fmla="*/ 29856 w 43238"/>
                <a:gd name="connsiteY15" fmla="*/ 2199 h 42352"/>
                <a:gd name="connsiteX16" fmla="*/ 22177 w 43238"/>
                <a:gd name="connsiteY16" fmla="*/ 4579 h 42352"/>
                <a:gd name="connsiteX17" fmla="*/ 22536 w 43238"/>
                <a:gd name="connsiteY17" fmla="*/ 3189 h 42352"/>
                <a:gd name="connsiteX18" fmla="*/ 14036 w 43238"/>
                <a:gd name="connsiteY18" fmla="*/ 5051 h 42352"/>
                <a:gd name="connsiteX19" fmla="*/ 15336 w 43238"/>
                <a:gd name="connsiteY19" fmla="*/ 6399 h 42352"/>
                <a:gd name="connsiteX20" fmla="*/ 4163 w 43238"/>
                <a:gd name="connsiteY20" fmla="*/ 15648 h 42352"/>
                <a:gd name="connsiteX21" fmla="*/ 3936 w 43238"/>
                <a:gd name="connsiteY21" fmla="*/ 14229 h 42352"/>
                <a:gd name="connsiteX0" fmla="*/ 3936 w 43238"/>
                <a:gd name="connsiteY0" fmla="*/ 14229 h 42695"/>
                <a:gd name="connsiteX1" fmla="*/ 5659 w 43238"/>
                <a:gd name="connsiteY1" fmla="*/ 6766 h 42695"/>
                <a:gd name="connsiteX2" fmla="*/ 14041 w 43238"/>
                <a:gd name="connsiteY2" fmla="*/ 5061 h 42695"/>
                <a:gd name="connsiteX3" fmla="*/ 22492 w 43238"/>
                <a:gd name="connsiteY3" fmla="*/ 3291 h 42695"/>
                <a:gd name="connsiteX4" fmla="*/ 25785 w 43238"/>
                <a:gd name="connsiteY4" fmla="*/ 59 h 42695"/>
                <a:gd name="connsiteX5" fmla="*/ 29869 w 43238"/>
                <a:gd name="connsiteY5" fmla="*/ 2340 h 42695"/>
                <a:gd name="connsiteX6" fmla="*/ 31616 w 43238"/>
                <a:gd name="connsiteY6" fmla="*/ 1550 h 42695"/>
                <a:gd name="connsiteX7" fmla="*/ 35499 w 43238"/>
                <a:gd name="connsiteY7" fmla="*/ 1666 h 42695"/>
                <a:gd name="connsiteX8" fmla="*/ 38354 w 43238"/>
                <a:gd name="connsiteY8" fmla="*/ 5435 h 42695"/>
                <a:gd name="connsiteX9" fmla="*/ 41467 w 43238"/>
                <a:gd name="connsiteY9" fmla="*/ 10512 h 42695"/>
                <a:gd name="connsiteX10" fmla="*/ 41303 w 43238"/>
                <a:gd name="connsiteY10" fmla="*/ 14872 h 42695"/>
                <a:gd name="connsiteX11" fmla="*/ 43052 w 43238"/>
                <a:gd name="connsiteY11" fmla="*/ 23181 h 42695"/>
                <a:gd name="connsiteX12" fmla="*/ 37440 w 43238"/>
                <a:gd name="connsiteY12" fmla="*/ 30063 h 42695"/>
                <a:gd name="connsiteX13" fmla="*/ 35775 w 43238"/>
                <a:gd name="connsiteY13" fmla="*/ 36407 h 42695"/>
                <a:gd name="connsiteX14" fmla="*/ 30652 w 43238"/>
                <a:gd name="connsiteY14" fmla="*/ 36510 h 42695"/>
                <a:gd name="connsiteX15" fmla="*/ 28591 w 43238"/>
                <a:gd name="connsiteY15" fmla="*/ 36674 h 42695"/>
                <a:gd name="connsiteX16" fmla="*/ 23497 w 43238"/>
                <a:gd name="connsiteY16" fmla="*/ 41960 h 42695"/>
                <a:gd name="connsiteX17" fmla="*/ 16516 w 43238"/>
                <a:gd name="connsiteY17" fmla="*/ 39125 h 42695"/>
                <a:gd name="connsiteX18" fmla="*/ 5840 w 43238"/>
                <a:gd name="connsiteY18" fmla="*/ 35331 h 42695"/>
                <a:gd name="connsiteX19" fmla="*/ 1146 w 43238"/>
                <a:gd name="connsiteY19" fmla="*/ 31109 h 42695"/>
                <a:gd name="connsiteX20" fmla="*/ 2149 w 43238"/>
                <a:gd name="connsiteY20" fmla="*/ 25410 h 42695"/>
                <a:gd name="connsiteX21" fmla="*/ 31 w 43238"/>
                <a:gd name="connsiteY21" fmla="*/ 19563 h 42695"/>
                <a:gd name="connsiteX22" fmla="*/ 3899 w 43238"/>
                <a:gd name="connsiteY22" fmla="*/ 14366 h 42695"/>
                <a:gd name="connsiteX23" fmla="*/ 3936 w 43238"/>
                <a:gd name="connsiteY23"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879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575 w 43238"/>
                <a:gd name="connsiteY3" fmla="*/ 143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551 h 43017"/>
                <a:gd name="connsiteX1" fmla="*/ 5590 w 43238"/>
                <a:gd name="connsiteY1" fmla="*/ 6641 h 43017"/>
                <a:gd name="connsiteX2" fmla="*/ 14041 w 43238"/>
                <a:gd name="connsiteY2" fmla="*/ 5383 h 43017"/>
                <a:gd name="connsiteX3" fmla="*/ 17575 w 43238"/>
                <a:gd name="connsiteY3" fmla="*/ 1760 h 43017"/>
                <a:gd name="connsiteX4" fmla="*/ 22492 w 43238"/>
                <a:gd name="connsiteY4" fmla="*/ 3613 h 43017"/>
                <a:gd name="connsiteX5" fmla="*/ 25647 w 43238"/>
                <a:gd name="connsiteY5" fmla="*/ 46 h 43017"/>
                <a:gd name="connsiteX6" fmla="*/ 29869 w 43238"/>
                <a:gd name="connsiteY6" fmla="*/ 2662 h 43017"/>
                <a:gd name="connsiteX7" fmla="*/ 31616 w 43238"/>
                <a:gd name="connsiteY7" fmla="*/ 1872 h 43017"/>
                <a:gd name="connsiteX8" fmla="*/ 35499 w 43238"/>
                <a:gd name="connsiteY8" fmla="*/ 1988 h 43017"/>
                <a:gd name="connsiteX9" fmla="*/ 38354 w 43238"/>
                <a:gd name="connsiteY9" fmla="*/ 5757 h 43017"/>
                <a:gd name="connsiteX10" fmla="*/ 41467 w 43238"/>
                <a:gd name="connsiteY10" fmla="*/ 10834 h 43017"/>
                <a:gd name="connsiteX11" fmla="*/ 41303 w 43238"/>
                <a:gd name="connsiteY11" fmla="*/ 15194 h 43017"/>
                <a:gd name="connsiteX12" fmla="*/ 43052 w 43238"/>
                <a:gd name="connsiteY12" fmla="*/ 23503 h 43017"/>
                <a:gd name="connsiteX13" fmla="*/ 37440 w 43238"/>
                <a:gd name="connsiteY13" fmla="*/ 30385 h 43017"/>
                <a:gd name="connsiteX14" fmla="*/ 35775 w 43238"/>
                <a:gd name="connsiteY14" fmla="*/ 36729 h 43017"/>
                <a:gd name="connsiteX15" fmla="*/ 30652 w 43238"/>
                <a:gd name="connsiteY15" fmla="*/ 36832 h 43017"/>
                <a:gd name="connsiteX16" fmla="*/ 28591 w 43238"/>
                <a:gd name="connsiteY16" fmla="*/ 36996 h 43017"/>
                <a:gd name="connsiteX17" fmla="*/ 23497 w 43238"/>
                <a:gd name="connsiteY17" fmla="*/ 42282 h 43017"/>
                <a:gd name="connsiteX18" fmla="*/ 16516 w 43238"/>
                <a:gd name="connsiteY18" fmla="*/ 39447 h 43017"/>
                <a:gd name="connsiteX19" fmla="*/ 5840 w 43238"/>
                <a:gd name="connsiteY19" fmla="*/ 35653 h 43017"/>
                <a:gd name="connsiteX20" fmla="*/ 1146 w 43238"/>
                <a:gd name="connsiteY20" fmla="*/ 31431 h 43017"/>
                <a:gd name="connsiteX21" fmla="*/ 2149 w 43238"/>
                <a:gd name="connsiteY21" fmla="*/ 25732 h 43017"/>
                <a:gd name="connsiteX22" fmla="*/ 31 w 43238"/>
                <a:gd name="connsiteY22" fmla="*/ 19885 h 43017"/>
                <a:gd name="connsiteX23" fmla="*/ 3899 w 43238"/>
                <a:gd name="connsiteY23" fmla="*/ 14688 h 43017"/>
                <a:gd name="connsiteX24" fmla="*/ 3936 w 43238"/>
                <a:gd name="connsiteY24" fmla="*/ 14551 h 43017"/>
                <a:gd name="connsiteX0" fmla="*/ 4729 w 43238"/>
                <a:gd name="connsiteY0" fmla="*/ 26358 h 43017"/>
                <a:gd name="connsiteX1" fmla="*/ 2196 w 43238"/>
                <a:gd name="connsiteY1" fmla="*/ 25561 h 43017"/>
                <a:gd name="connsiteX2" fmla="*/ 6964 w 43238"/>
                <a:gd name="connsiteY2" fmla="*/ 35080 h 43017"/>
                <a:gd name="connsiteX3" fmla="*/ 5856 w 43238"/>
                <a:gd name="connsiteY3" fmla="*/ 35461 h 43017"/>
                <a:gd name="connsiteX4" fmla="*/ 16514 w 43238"/>
                <a:gd name="connsiteY4" fmla="*/ 39271 h 43017"/>
                <a:gd name="connsiteX5" fmla="*/ 15846 w 43238"/>
                <a:gd name="connsiteY5" fmla="*/ 37531 h 43017"/>
                <a:gd name="connsiteX6" fmla="*/ 28863 w 43238"/>
                <a:gd name="connsiteY6" fmla="*/ 34932 h 43017"/>
                <a:gd name="connsiteX7" fmla="*/ 28596 w 43238"/>
                <a:gd name="connsiteY7" fmla="*/ 36841 h 43017"/>
                <a:gd name="connsiteX8" fmla="*/ 34165 w 43238"/>
                <a:gd name="connsiteY8" fmla="*/ 23135 h 43017"/>
                <a:gd name="connsiteX9" fmla="*/ 37416 w 43238"/>
                <a:gd name="connsiteY9" fmla="*/ 30271 h 43017"/>
                <a:gd name="connsiteX10" fmla="*/ 41421 w 43238"/>
                <a:gd name="connsiteY10" fmla="*/ 15200 h 43017"/>
                <a:gd name="connsiteX11" fmla="*/ 40386 w 43238"/>
                <a:gd name="connsiteY11" fmla="*/ 18211 h 43017"/>
                <a:gd name="connsiteX12" fmla="*/ 38360 w 43238"/>
                <a:gd name="connsiteY12" fmla="*/ 5607 h 43017"/>
                <a:gd name="connsiteX13" fmla="*/ 38436 w 43238"/>
                <a:gd name="connsiteY13" fmla="*/ 6871 h 43017"/>
                <a:gd name="connsiteX14" fmla="*/ 29114 w 43238"/>
                <a:gd name="connsiteY14" fmla="*/ 4133 h 43017"/>
                <a:gd name="connsiteX15" fmla="*/ 29856 w 43238"/>
                <a:gd name="connsiteY15" fmla="*/ 2521 h 43017"/>
                <a:gd name="connsiteX16" fmla="*/ 22177 w 43238"/>
                <a:gd name="connsiteY16" fmla="*/ 4901 h 43017"/>
                <a:gd name="connsiteX17" fmla="*/ 22536 w 43238"/>
                <a:gd name="connsiteY17" fmla="*/ 3511 h 43017"/>
                <a:gd name="connsiteX18" fmla="*/ 4163 w 43238"/>
                <a:gd name="connsiteY18" fmla="*/ 15970 h 43017"/>
                <a:gd name="connsiteX19" fmla="*/ 3936 w 43238"/>
                <a:gd name="connsiteY19" fmla="*/ 14551 h 43017"/>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2177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0594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4235 w 43574"/>
                <a:gd name="connsiteY23" fmla="*/ 15015 h 43344"/>
                <a:gd name="connsiteX24" fmla="*/ 4272 w 43574"/>
                <a:gd name="connsiteY24"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1944 w 43574"/>
                <a:gd name="connsiteY23" fmla="*/ 17389 h 43344"/>
                <a:gd name="connsiteX24" fmla="*/ 4235 w 43574"/>
                <a:gd name="connsiteY24" fmla="*/ 15015 h 43344"/>
                <a:gd name="connsiteX25" fmla="*/ 4272 w 43574"/>
                <a:gd name="connsiteY25"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1738 w 43574"/>
                <a:gd name="connsiteY21" fmla="*/ 29899 h 43344"/>
                <a:gd name="connsiteX22" fmla="*/ 2485 w 43574"/>
                <a:gd name="connsiteY22" fmla="*/ 26059 h 43344"/>
                <a:gd name="connsiteX23" fmla="*/ 23 w 43574"/>
                <a:gd name="connsiteY23" fmla="*/ 20212 h 43344"/>
                <a:gd name="connsiteX24" fmla="*/ 1944 w 43574"/>
                <a:gd name="connsiteY24" fmla="*/ 17389 h 43344"/>
                <a:gd name="connsiteX25" fmla="*/ 4235 w 43574"/>
                <a:gd name="connsiteY25" fmla="*/ 15015 h 43344"/>
                <a:gd name="connsiteX26" fmla="*/ 4272 w 43574"/>
                <a:gd name="connsiteY26"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203 w 43574"/>
                <a:gd name="connsiteY19" fmla="*/ 41180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6782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74" h="43344">
                  <a:moveTo>
                    <a:pt x="4272" y="14878"/>
                  </a:moveTo>
                  <a:cubicBezTo>
                    <a:pt x="4001" y="12165"/>
                    <a:pt x="3907" y="8323"/>
                    <a:pt x="5926" y="6968"/>
                  </a:cubicBezTo>
                  <a:cubicBezTo>
                    <a:pt x="8836" y="5016"/>
                    <a:pt x="11498" y="4754"/>
                    <a:pt x="14377" y="5710"/>
                  </a:cubicBezTo>
                  <a:cubicBezTo>
                    <a:pt x="15514" y="3407"/>
                    <a:pt x="14921" y="2493"/>
                    <a:pt x="17911" y="2087"/>
                  </a:cubicBezTo>
                  <a:cubicBezTo>
                    <a:pt x="20901" y="1681"/>
                    <a:pt x="21643" y="3425"/>
                    <a:pt x="22828" y="3940"/>
                  </a:cubicBezTo>
                  <a:cubicBezTo>
                    <a:pt x="23469" y="2191"/>
                    <a:pt x="24356" y="312"/>
                    <a:pt x="25777" y="38"/>
                  </a:cubicBezTo>
                  <a:cubicBezTo>
                    <a:pt x="27341" y="-264"/>
                    <a:pt x="29247" y="1278"/>
                    <a:pt x="30205" y="2989"/>
                  </a:cubicBezTo>
                  <a:cubicBezTo>
                    <a:pt x="31039" y="3182"/>
                    <a:pt x="31014" y="2311"/>
                    <a:pt x="31952" y="2199"/>
                  </a:cubicBezTo>
                  <a:cubicBezTo>
                    <a:pt x="33165" y="1752"/>
                    <a:pt x="34712" y="1667"/>
                    <a:pt x="35835" y="2315"/>
                  </a:cubicBezTo>
                  <a:cubicBezTo>
                    <a:pt x="36958" y="2963"/>
                    <a:pt x="38402" y="3908"/>
                    <a:pt x="38690" y="6084"/>
                  </a:cubicBezTo>
                  <a:cubicBezTo>
                    <a:pt x="40418" y="6726"/>
                    <a:pt x="41312" y="9588"/>
                    <a:pt x="41803" y="11161"/>
                  </a:cubicBezTo>
                  <a:cubicBezTo>
                    <a:pt x="42294" y="12734"/>
                    <a:pt x="42152" y="13892"/>
                    <a:pt x="41639" y="15521"/>
                  </a:cubicBezTo>
                  <a:cubicBezTo>
                    <a:pt x="42900" y="17755"/>
                    <a:pt x="44032" y="21298"/>
                    <a:pt x="43388" y="23830"/>
                  </a:cubicBezTo>
                  <a:cubicBezTo>
                    <a:pt x="42744" y="26362"/>
                    <a:pt x="40500" y="30182"/>
                    <a:pt x="37776" y="30712"/>
                  </a:cubicBezTo>
                  <a:cubicBezTo>
                    <a:pt x="37763" y="32979"/>
                    <a:pt x="37242" y="35982"/>
                    <a:pt x="36111" y="37056"/>
                  </a:cubicBezTo>
                  <a:cubicBezTo>
                    <a:pt x="34980" y="38130"/>
                    <a:pt x="32128" y="37226"/>
                    <a:pt x="30988" y="37159"/>
                  </a:cubicBezTo>
                  <a:cubicBezTo>
                    <a:pt x="29848" y="37092"/>
                    <a:pt x="30039" y="36452"/>
                    <a:pt x="28927" y="37323"/>
                  </a:cubicBezTo>
                  <a:cubicBezTo>
                    <a:pt x="28232" y="40456"/>
                    <a:pt x="26053" y="41565"/>
                    <a:pt x="23833" y="42609"/>
                  </a:cubicBezTo>
                  <a:cubicBezTo>
                    <a:pt x="20259" y="44290"/>
                    <a:pt x="18423" y="42981"/>
                    <a:pt x="16852" y="39774"/>
                  </a:cubicBezTo>
                  <a:cubicBezTo>
                    <a:pt x="14615" y="39406"/>
                    <a:pt x="12120" y="40583"/>
                    <a:pt x="10341" y="39951"/>
                  </a:cubicBezTo>
                  <a:cubicBezTo>
                    <a:pt x="8562" y="39319"/>
                    <a:pt x="7664" y="37420"/>
                    <a:pt x="6176" y="35980"/>
                  </a:cubicBezTo>
                  <a:cubicBezTo>
                    <a:pt x="4062" y="36317"/>
                    <a:pt x="2233" y="33870"/>
                    <a:pt x="1344" y="32652"/>
                  </a:cubicBezTo>
                  <a:cubicBezTo>
                    <a:pt x="455" y="31434"/>
                    <a:pt x="676" y="29620"/>
                    <a:pt x="843" y="28670"/>
                  </a:cubicBezTo>
                  <a:cubicBezTo>
                    <a:pt x="1010" y="27720"/>
                    <a:pt x="1383" y="27004"/>
                    <a:pt x="2485" y="26059"/>
                  </a:cubicBezTo>
                  <a:cubicBezTo>
                    <a:pt x="991" y="24862"/>
                    <a:pt x="-185" y="22565"/>
                    <a:pt x="23" y="20212"/>
                  </a:cubicBezTo>
                  <a:cubicBezTo>
                    <a:pt x="-90" y="18618"/>
                    <a:pt x="1242" y="17648"/>
                    <a:pt x="1944" y="16782"/>
                  </a:cubicBezTo>
                  <a:cubicBezTo>
                    <a:pt x="2646" y="15916"/>
                    <a:pt x="3824" y="15284"/>
                    <a:pt x="4235" y="15015"/>
                  </a:cubicBezTo>
                  <a:cubicBezTo>
                    <a:pt x="4247" y="14969"/>
                    <a:pt x="4260" y="14924"/>
                    <a:pt x="4272" y="14878"/>
                  </a:cubicBezTo>
                  <a:close/>
                </a:path>
                <a:path w="43574" h="43344" fill="none" extrusionOk="0">
                  <a:moveTo>
                    <a:pt x="7300" y="35407"/>
                  </a:moveTo>
                  <a:cubicBezTo>
                    <a:pt x="6945" y="35600"/>
                    <a:pt x="6572" y="35728"/>
                    <a:pt x="6192" y="35788"/>
                  </a:cubicBezTo>
                  <a:moveTo>
                    <a:pt x="16850" y="39598"/>
                  </a:moveTo>
                  <a:cubicBezTo>
                    <a:pt x="16583" y="39052"/>
                    <a:pt x="16359" y="38469"/>
                    <a:pt x="16182" y="37858"/>
                  </a:cubicBezTo>
                  <a:moveTo>
                    <a:pt x="29199" y="35259"/>
                  </a:moveTo>
                  <a:cubicBezTo>
                    <a:pt x="29160" y="35906"/>
                    <a:pt x="29070" y="36546"/>
                    <a:pt x="28932" y="37168"/>
                  </a:cubicBezTo>
                  <a:moveTo>
                    <a:pt x="34501" y="23462"/>
                  </a:moveTo>
                  <a:cubicBezTo>
                    <a:pt x="36505" y="24790"/>
                    <a:pt x="37770" y="27566"/>
                    <a:pt x="37752" y="30598"/>
                  </a:cubicBezTo>
                  <a:moveTo>
                    <a:pt x="41757" y="15527"/>
                  </a:moveTo>
                  <a:cubicBezTo>
                    <a:pt x="41432" y="16559"/>
                    <a:pt x="41350" y="17810"/>
                    <a:pt x="40722" y="18538"/>
                  </a:cubicBezTo>
                  <a:moveTo>
                    <a:pt x="38696" y="5934"/>
                  </a:moveTo>
                  <a:cubicBezTo>
                    <a:pt x="38751" y="6351"/>
                    <a:pt x="38777" y="6774"/>
                    <a:pt x="38772" y="7198"/>
                  </a:cubicBezTo>
                  <a:moveTo>
                    <a:pt x="29450" y="4460"/>
                  </a:moveTo>
                  <a:cubicBezTo>
                    <a:pt x="29639" y="3877"/>
                    <a:pt x="29888" y="3334"/>
                    <a:pt x="30192" y="2848"/>
                  </a:cubicBezTo>
                  <a:moveTo>
                    <a:pt x="4499" y="16297"/>
                  </a:moveTo>
                  <a:cubicBezTo>
                    <a:pt x="4396" y="15833"/>
                    <a:pt x="4320" y="15359"/>
                    <a:pt x="4272" y="14878"/>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云形 15">
              <a:extLst>
                <a:ext uri="{FF2B5EF4-FFF2-40B4-BE49-F238E27FC236}">
                  <a16:creationId xmlns:a16="http://schemas.microsoft.com/office/drawing/2014/main" id="{474C813F-8B0D-4404-9465-583D9C5348E9}"/>
                </a:ext>
              </a:extLst>
            </p:cNvPr>
            <p:cNvSpPr/>
            <p:nvPr/>
          </p:nvSpPr>
          <p:spPr>
            <a:xfrm>
              <a:off x="1540751" y="622176"/>
              <a:ext cx="9110498" cy="561364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a:extLst>
              <a:ext uri="{FF2B5EF4-FFF2-40B4-BE49-F238E27FC236}">
                <a16:creationId xmlns:a16="http://schemas.microsoft.com/office/drawing/2014/main" id="{6D6A5D51-E3D3-4697-9843-627A5FBD547C}"/>
              </a:ext>
            </a:extLst>
          </p:cNvPr>
          <p:cNvSpPr txBox="1"/>
          <p:nvPr/>
        </p:nvSpPr>
        <p:spPr>
          <a:xfrm>
            <a:off x="4233883" y="1808909"/>
            <a:ext cx="4832460" cy="584775"/>
          </a:xfrm>
          <a:prstGeom prst="rect">
            <a:avLst/>
          </a:prstGeom>
          <a:noFill/>
        </p:spPr>
        <p:txBody>
          <a:bodyPr wrap="square" rtlCol="0">
            <a:spAutoFit/>
          </a:bodyPr>
          <a:lstStyle/>
          <a:p>
            <a:r>
              <a:rPr lang="en-US" altLang="zh-CN" sz="3200" b="1">
                <a:latin typeface="Comic Sans MS" panose="030F0702030302020204" pitchFamily="66" charset="0"/>
              </a:rPr>
              <a:t>POWER YOUR POINT</a:t>
            </a:r>
            <a:endParaRPr lang="zh-CN" altLang="en-US" sz="3200" b="1">
              <a:latin typeface="Comic Sans MS" panose="030F0702030302020204" pitchFamily="66" charset="0"/>
            </a:endParaRPr>
          </a:p>
        </p:txBody>
      </p:sp>
      <p:sp>
        <p:nvSpPr>
          <p:cNvPr id="18" name="文本框 17">
            <a:extLst>
              <a:ext uri="{FF2B5EF4-FFF2-40B4-BE49-F238E27FC236}">
                <a16:creationId xmlns:a16="http://schemas.microsoft.com/office/drawing/2014/main" id="{AD39CE72-03CE-4825-9FD4-5945707054CD}"/>
              </a:ext>
            </a:extLst>
          </p:cNvPr>
          <p:cNvSpPr txBox="1"/>
          <p:nvPr/>
        </p:nvSpPr>
        <p:spPr>
          <a:xfrm>
            <a:off x="4233883" y="2788024"/>
            <a:ext cx="5536801" cy="600164"/>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19" name="文本框 18">
            <a:extLst>
              <a:ext uri="{FF2B5EF4-FFF2-40B4-BE49-F238E27FC236}">
                <a16:creationId xmlns:a16="http://schemas.microsoft.com/office/drawing/2014/main" id="{B2EA9681-03EE-4C4C-87DD-AC26FA2C44FC}"/>
              </a:ext>
            </a:extLst>
          </p:cNvPr>
          <p:cNvSpPr txBox="1"/>
          <p:nvPr/>
        </p:nvSpPr>
        <p:spPr>
          <a:xfrm>
            <a:off x="4233883" y="3761371"/>
            <a:ext cx="5841601" cy="600164"/>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pic>
        <p:nvPicPr>
          <p:cNvPr id="8" name="图片 7">
            <a:extLst>
              <a:ext uri="{FF2B5EF4-FFF2-40B4-BE49-F238E27FC236}">
                <a16:creationId xmlns:a16="http://schemas.microsoft.com/office/drawing/2014/main" id="{8D684223-18D5-45FE-8007-29B181C84D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53230" y="1188484"/>
            <a:ext cx="1442588" cy="1442588"/>
          </a:xfrm>
          <a:prstGeom prst="rect">
            <a:avLst/>
          </a:prstGeom>
        </p:spPr>
      </p:pic>
      <p:pic>
        <p:nvPicPr>
          <p:cNvPr id="10" name="图片 9">
            <a:extLst>
              <a:ext uri="{FF2B5EF4-FFF2-40B4-BE49-F238E27FC236}">
                <a16:creationId xmlns:a16="http://schemas.microsoft.com/office/drawing/2014/main" id="{CD87E2EA-3366-4A77-9B47-B95A83A746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75484" y="1161515"/>
            <a:ext cx="1025231" cy="1504713"/>
          </a:xfrm>
          <a:prstGeom prst="rect">
            <a:avLst/>
          </a:prstGeom>
        </p:spPr>
      </p:pic>
      <p:sp>
        <p:nvSpPr>
          <p:cNvPr id="20" name="文本框 19">
            <a:extLst>
              <a:ext uri="{FF2B5EF4-FFF2-40B4-BE49-F238E27FC236}">
                <a16:creationId xmlns:a16="http://schemas.microsoft.com/office/drawing/2014/main" id="{501CE063-5218-4083-A04D-9BBD618CCABF}"/>
              </a:ext>
            </a:extLst>
          </p:cNvPr>
          <p:cNvSpPr txBox="1"/>
          <p:nvPr/>
        </p:nvSpPr>
        <p:spPr>
          <a:xfrm>
            <a:off x="0" y="0"/>
            <a:ext cx="1790700" cy="369332"/>
          </a:xfrm>
          <a:prstGeom prst="rect">
            <a:avLst/>
          </a:prstGeom>
          <a:noFill/>
        </p:spPr>
        <p:txBody>
          <a:bodyPr wrap="square" rtlCol="0">
            <a:spAutoFit/>
          </a:bodyPr>
          <a:lstStyle/>
          <a:p>
            <a:r>
              <a:rPr lang="en-US" altLang="zh-CN" b="1" spc="300"/>
              <a:t>PIKACHU</a:t>
            </a:r>
            <a:endParaRPr lang="zh-CN" altLang="en-US" b="1" spc="300"/>
          </a:p>
        </p:txBody>
      </p:sp>
      <p:sp>
        <p:nvSpPr>
          <p:cNvPr id="21" name="文本框 20">
            <a:extLst>
              <a:ext uri="{FF2B5EF4-FFF2-40B4-BE49-F238E27FC236}">
                <a16:creationId xmlns:a16="http://schemas.microsoft.com/office/drawing/2014/main" id="{9D6CB869-B38C-4DE5-8DDA-9F0C5EAC699B}"/>
              </a:ext>
            </a:extLst>
          </p:cNvPr>
          <p:cNvSpPr txBox="1"/>
          <p:nvPr/>
        </p:nvSpPr>
        <p:spPr>
          <a:xfrm>
            <a:off x="0" y="275772"/>
            <a:ext cx="1409700" cy="276999"/>
          </a:xfrm>
          <a:prstGeom prst="rect">
            <a:avLst/>
          </a:prstGeom>
          <a:noFill/>
        </p:spPr>
        <p:txBody>
          <a:bodyPr wrap="square" rtlCol="0">
            <a:spAutoFit/>
          </a:bodyPr>
          <a:lstStyle/>
          <a:p>
            <a:r>
              <a:rPr lang="en-US" altLang="zh-CN" sz="1200" b="1">
                <a:solidFill>
                  <a:schemeClr val="bg1">
                    <a:lumMod val="50000"/>
                  </a:schemeClr>
                </a:solidFill>
              </a:rPr>
              <a:t>TEXT HERE</a:t>
            </a:r>
            <a:endParaRPr lang="zh-CN" altLang="en-US" sz="1200" b="1">
              <a:solidFill>
                <a:schemeClr val="bg1">
                  <a:lumMod val="50000"/>
                </a:schemeClr>
              </a:solidFill>
            </a:endParaRPr>
          </a:p>
        </p:txBody>
      </p:sp>
      <p:sp>
        <p:nvSpPr>
          <p:cNvPr id="22" name="文本框 21">
            <a:extLst>
              <a:ext uri="{FF2B5EF4-FFF2-40B4-BE49-F238E27FC236}">
                <a16:creationId xmlns:a16="http://schemas.microsoft.com/office/drawing/2014/main" id="{BCB7F1DA-CAEC-4365-84C6-46E20D3D40E5}"/>
              </a:ext>
            </a:extLst>
          </p:cNvPr>
          <p:cNvSpPr txBox="1"/>
          <p:nvPr/>
        </p:nvSpPr>
        <p:spPr>
          <a:xfrm>
            <a:off x="10401300" y="6305229"/>
            <a:ext cx="1790700" cy="369332"/>
          </a:xfrm>
          <a:prstGeom prst="rect">
            <a:avLst/>
          </a:prstGeom>
          <a:noFill/>
        </p:spPr>
        <p:txBody>
          <a:bodyPr wrap="square" rtlCol="0">
            <a:spAutoFit/>
          </a:bodyPr>
          <a:lstStyle/>
          <a:p>
            <a:pPr algn="r"/>
            <a:r>
              <a:rPr lang="en-US" altLang="zh-CN" b="1" spc="300"/>
              <a:t>PIKACHU</a:t>
            </a:r>
            <a:endParaRPr lang="zh-CN" altLang="en-US" b="1" spc="300"/>
          </a:p>
        </p:txBody>
      </p:sp>
      <p:sp>
        <p:nvSpPr>
          <p:cNvPr id="23" name="文本框 22">
            <a:extLst>
              <a:ext uri="{FF2B5EF4-FFF2-40B4-BE49-F238E27FC236}">
                <a16:creationId xmlns:a16="http://schemas.microsoft.com/office/drawing/2014/main" id="{CD69817D-8137-49BF-8DB4-95743D22AF23}"/>
              </a:ext>
            </a:extLst>
          </p:cNvPr>
          <p:cNvSpPr txBox="1"/>
          <p:nvPr/>
        </p:nvSpPr>
        <p:spPr>
          <a:xfrm>
            <a:off x="10782300" y="6581001"/>
            <a:ext cx="1409700" cy="276999"/>
          </a:xfrm>
          <a:prstGeom prst="rect">
            <a:avLst/>
          </a:prstGeom>
          <a:noFill/>
        </p:spPr>
        <p:txBody>
          <a:bodyPr wrap="square" rtlCol="0">
            <a:spAutoFit/>
          </a:bodyPr>
          <a:lstStyle/>
          <a:p>
            <a:pPr algn="r"/>
            <a:r>
              <a:rPr lang="en-US" altLang="zh-CN" sz="1200" b="1">
                <a:solidFill>
                  <a:schemeClr val="bg1">
                    <a:lumMod val="50000"/>
                  </a:schemeClr>
                </a:solidFill>
              </a:rPr>
              <a:t>TEXT HERE</a:t>
            </a:r>
            <a:endParaRPr lang="zh-CN" altLang="en-US" sz="1200" b="1">
              <a:solidFill>
                <a:schemeClr val="bg1">
                  <a:lumMod val="50000"/>
                </a:schemeClr>
              </a:solidFill>
            </a:endParaRPr>
          </a:p>
        </p:txBody>
      </p:sp>
      <p:grpSp>
        <p:nvGrpSpPr>
          <p:cNvPr id="27" name="组合 26">
            <a:extLst>
              <a:ext uri="{FF2B5EF4-FFF2-40B4-BE49-F238E27FC236}">
                <a16:creationId xmlns:a16="http://schemas.microsoft.com/office/drawing/2014/main" id="{9679E3B9-0E6D-4A02-AF47-B822DA2E8DC4}"/>
              </a:ext>
            </a:extLst>
          </p:cNvPr>
          <p:cNvGrpSpPr/>
          <p:nvPr/>
        </p:nvGrpSpPr>
        <p:grpSpPr>
          <a:xfrm>
            <a:off x="1389008" y="4693489"/>
            <a:ext cx="2200384" cy="1154285"/>
            <a:chOff x="1462299" y="556164"/>
            <a:chExt cx="9189371" cy="5679660"/>
          </a:xfrm>
        </p:grpSpPr>
        <p:sp>
          <p:nvSpPr>
            <p:cNvPr id="28" name="云形 14">
              <a:extLst>
                <a:ext uri="{FF2B5EF4-FFF2-40B4-BE49-F238E27FC236}">
                  <a16:creationId xmlns:a16="http://schemas.microsoft.com/office/drawing/2014/main" id="{3E63DE61-7F06-432C-9260-CF433E3B947B}"/>
                </a:ext>
              </a:extLst>
            </p:cNvPr>
            <p:cNvSpPr/>
            <p:nvPr/>
          </p:nvSpPr>
          <p:spPr>
            <a:xfrm>
              <a:off x="1462299" y="556164"/>
              <a:ext cx="9189371" cy="563235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1666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421 w 43256"/>
                <a:gd name="connsiteY10" fmla="*/ 14878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5960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775 w 43238"/>
                <a:gd name="connsiteY13" fmla="*/ 3640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2352"/>
                <a:gd name="connsiteX1" fmla="*/ 5659 w 43238"/>
                <a:gd name="connsiteY1" fmla="*/ 6766 h 42352"/>
                <a:gd name="connsiteX2" fmla="*/ 14041 w 43238"/>
                <a:gd name="connsiteY2" fmla="*/ 5061 h 42352"/>
                <a:gd name="connsiteX3" fmla="*/ 22492 w 43238"/>
                <a:gd name="connsiteY3" fmla="*/ 3291 h 42352"/>
                <a:gd name="connsiteX4" fmla="*/ 25785 w 43238"/>
                <a:gd name="connsiteY4" fmla="*/ 59 h 42352"/>
                <a:gd name="connsiteX5" fmla="*/ 29869 w 43238"/>
                <a:gd name="connsiteY5" fmla="*/ 2340 h 42352"/>
                <a:gd name="connsiteX6" fmla="*/ 31616 w 43238"/>
                <a:gd name="connsiteY6" fmla="*/ 1550 h 42352"/>
                <a:gd name="connsiteX7" fmla="*/ 35499 w 43238"/>
                <a:gd name="connsiteY7" fmla="*/ 1666 h 42352"/>
                <a:gd name="connsiteX8" fmla="*/ 38354 w 43238"/>
                <a:gd name="connsiteY8" fmla="*/ 5435 h 42352"/>
                <a:gd name="connsiteX9" fmla="*/ 41467 w 43238"/>
                <a:gd name="connsiteY9" fmla="*/ 10512 h 42352"/>
                <a:gd name="connsiteX10" fmla="*/ 41303 w 43238"/>
                <a:gd name="connsiteY10" fmla="*/ 14872 h 42352"/>
                <a:gd name="connsiteX11" fmla="*/ 43052 w 43238"/>
                <a:gd name="connsiteY11" fmla="*/ 23181 h 42352"/>
                <a:gd name="connsiteX12" fmla="*/ 37440 w 43238"/>
                <a:gd name="connsiteY12" fmla="*/ 30063 h 42352"/>
                <a:gd name="connsiteX13" fmla="*/ 35775 w 43238"/>
                <a:gd name="connsiteY13" fmla="*/ 36407 h 42352"/>
                <a:gd name="connsiteX14" fmla="*/ 30652 w 43238"/>
                <a:gd name="connsiteY14" fmla="*/ 36510 h 42352"/>
                <a:gd name="connsiteX15" fmla="*/ 28591 w 43238"/>
                <a:gd name="connsiteY15" fmla="*/ 36674 h 42352"/>
                <a:gd name="connsiteX16" fmla="*/ 23497 w 43238"/>
                <a:gd name="connsiteY16" fmla="*/ 41960 h 42352"/>
                <a:gd name="connsiteX17" fmla="*/ 16516 w 43238"/>
                <a:gd name="connsiteY17" fmla="*/ 39125 h 42352"/>
                <a:gd name="connsiteX18" fmla="*/ 5840 w 43238"/>
                <a:gd name="connsiteY18" fmla="*/ 35331 h 42352"/>
                <a:gd name="connsiteX19" fmla="*/ 1146 w 43238"/>
                <a:gd name="connsiteY19" fmla="*/ 31109 h 42352"/>
                <a:gd name="connsiteX20" fmla="*/ 2149 w 43238"/>
                <a:gd name="connsiteY20" fmla="*/ 25410 h 42352"/>
                <a:gd name="connsiteX21" fmla="*/ 31 w 43238"/>
                <a:gd name="connsiteY21" fmla="*/ 19563 h 42352"/>
                <a:gd name="connsiteX22" fmla="*/ 3899 w 43238"/>
                <a:gd name="connsiteY22" fmla="*/ 14366 h 42352"/>
                <a:gd name="connsiteX23" fmla="*/ 3936 w 43238"/>
                <a:gd name="connsiteY23" fmla="*/ 14229 h 42352"/>
                <a:gd name="connsiteX0" fmla="*/ 4729 w 43238"/>
                <a:gd name="connsiteY0" fmla="*/ 26036 h 42352"/>
                <a:gd name="connsiteX1" fmla="*/ 2196 w 43238"/>
                <a:gd name="connsiteY1" fmla="*/ 25239 h 42352"/>
                <a:gd name="connsiteX2" fmla="*/ 6964 w 43238"/>
                <a:gd name="connsiteY2" fmla="*/ 34758 h 42352"/>
                <a:gd name="connsiteX3" fmla="*/ 5856 w 43238"/>
                <a:gd name="connsiteY3" fmla="*/ 35139 h 42352"/>
                <a:gd name="connsiteX4" fmla="*/ 16514 w 43238"/>
                <a:gd name="connsiteY4" fmla="*/ 38949 h 42352"/>
                <a:gd name="connsiteX5" fmla="*/ 15846 w 43238"/>
                <a:gd name="connsiteY5" fmla="*/ 37209 h 42352"/>
                <a:gd name="connsiteX6" fmla="*/ 28863 w 43238"/>
                <a:gd name="connsiteY6" fmla="*/ 34610 h 42352"/>
                <a:gd name="connsiteX7" fmla="*/ 28596 w 43238"/>
                <a:gd name="connsiteY7" fmla="*/ 36519 h 42352"/>
                <a:gd name="connsiteX8" fmla="*/ 34165 w 43238"/>
                <a:gd name="connsiteY8" fmla="*/ 22813 h 42352"/>
                <a:gd name="connsiteX9" fmla="*/ 37416 w 43238"/>
                <a:gd name="connsiteY9" fmla="*/ 29949 h 42352"/>
                <a:gd name="connsiteX10" fmla="*/ 41421 w 43238"/>
                <a:gd name="connsiteY10" fmla="*/ 14878 h 42352"/>
                <a:gd name="connsiteX11" fmla="*/ 40386 w 43238"/>
                <a:gd name="connsiteY11" fmla="*/ 17889 h 42352"/>
                <a:gd name="connsiteX12" fmla="*/ 38360 w 43238"/>
                <a:gd name="connsiteY12" fmla="*/ 5285 h 42352"/>
                <a:gd name="connsiteX13" fmla="*/ 38436 w 43238"/>
                <a:gd name="connsiteY13" fmla="*/ 6549 h 42352"/>
                <a:gd name="connsiteX14" fmla="*/ 29114 w 43238"/>
                <a:gd name="connsiteY14" fmla="*/ 3811 h 42352"/>
                <a:gd name="connsiteX15" fmla="*/ 29856 w 43238"/>
                <a:gd name="connsiteY15" fmla="*/ 2199 h 42352"/>
                <a:gd name="connsiteX16" fmla="*/ 22177 w 43238"/>
                <a:gd name="connsiteY16" fmla="*/ 4579 h 42352"/>
                <a:gd name="connsiteX17" fmla="*/ 22536 w 43238"/>
                <a:gd name="connsiteY17" fmla="*/ 3189 h 42352"/>
                <a:gd name="connsiteX18" fmla="*/ 14036 w 43238"/>
                <a:gd name="connsiteY18" fmla="*/ 5051 h 42352"/>
                <a:gd name="connsiteX19" fmla="*/ 15336 w 43238"/>
                <a:gd name="connsiteY19" fmla="*/ 6399 h 42352"/>
                <a:gd name="connsiteX20" fmla="*/ 4163 w 43238"/>
                <a:gd name="connsiteY20" fmla="*/ 15648 h 42352"/>
                <a:gd name="connsiteX21" fmla="*/ 3936 w 43238"/>
                <a:gd name="connsiteY21" fmla="*/ 14229 h 42352"/>
                <a:gd name="connsiteX0" fmla="*/ 3936 w 43238"/>
                <a:gd name="connsiteY0" fmla="*/ 14229 h 42695"/>
                <a:gd name="connsiteX1" fmla="*/ 5659 w 43238"/>
                <a:gd name="connsiteY1" fmla="*/ 6766 h 42695"/>
                <a:gd name="connsiteX2" fmla="*/ 14041 w 43238"/>
                <a:gd name="connsiteY2" fmla="*/ 5061 h 42695"/>
                <a:gd name="connsiteX3" fmla="*/ 22492 w 43238"/>
                <a:gd name="connsiteY3" fmla="*/ 3291 h 42695"/>
                <a:gd name="connsiteX4" fmla="*/ 25785 w 43238"/>
                <a:gd name="connsiteY4" fmla="*/ 59 h 42695"/>
                <a:gd name="connsiteX5" fmla="*/ 29869 w 43238"/>
                <a:gd name="connsiteY5" fmla="*/ 2340 h 42695"/>
                <a:gd name="connsiteX6" fmla="*/ 31616 w 43238"/>
                <a:gd name="connsiteY6" fmla="*/ 1550 h 42695"/>
                <a:gd name="connsiteX7" fmla="*/ 35499 w 43238"/>
                <a:gd name="connsiteY7" fmla="*/ 1666 h 42695"/>
                <a:gd name="connsiteX8" fmla="*/ 38354 w 43238"/>
                <a:gd name="connsiteY8" fmla="*/ 5435 h 42695"/>
                <a:gd name="connsiteX9" fmla="*/ 41467 w 43238"/>
                <a:gd name="connsiteY9" fmla="*/ 10512 h 42695"/>
                <a:gd name="connsiteX10" fmla="*/ 41303 w 43238"/>
                <a:gd name="connsiteY10" fmla="*/ 14872 h 42695"/>
                <a:gd name="connsiteX11" fmla="*/ 43052 w 43238"/>
                <a:gd name="connsiteY11" fmla="*/ 23181 h 42695"/>
                <a:gd name="connsiteX12" fmla="*/ 37440 w 43238"/>
                <a:gd name="connsiteY12" fmla="*/ 30063 h 42695"/>
                <a:gd name="connsiteX13" fmla="*/ 35775 w 43238"/>
                <a:gd name="connsiteY13" fmla="*/ 36407 h 42695"/>
                <a:gd name="connsiteX14" fmla="*/ 30652 w 43238"/>
                <a:gd name="connsiteY14" fmla="*/ 36510 h 42695"/>
                <a:gd name="connsiteX15" fmla="*/ 28591 w 43238"/>
                <a:gd name="connsiteY15" fmla="*/ 36674 h 42695"/>
                <a:gd name="connsiteX16" fmla="*/ 23497 w 43238"/>
                <a:gd name="connsiteY16" fmla="*/ 41960 h 42695"/>
                <a:gd name="connsiteX17" fmla="*/ 16516 w 43238"/>
                <a:gd name="connsiteY17" fmla="*/ 39125 h 42695"/>
                <a:gd name="connsiteX18" fmla="*/ 5840 w 43238"/>
                <a:gd name="connsiteY18" fmla="*/ 35331 h 42695"/>
                <a:gd name="connsiteX19" fmla="*/ 1146 w 43238"/>
                <a:gd name="connsiteY19" fmla="*/ 31109 h 42695"/>
                <a:gd name="connsiteX20" fmla="*/ 2149 w 43238"/>
                <a:gd name="connsiteY20" fmla="*/ 25410 h 42695"/>
                <a:gd name="connsiteX21" fmla="*/ 31 w 43238"/>
                <a:gd name="connsiteY21" fmla="*/ 19563 h 42695"/>
                <a:gd name="connsiteX22" fmla="*/ 3899 w 43238"/>
                <a:gd name="connsiteY22" fmla="*/ 14366 h 42695"/>
                <a:gd name="connsiteX23" fmla="*/ 3936 w 43238"/>
                <a:gd name="connsiteY23"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879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575 w 43238"/>
                <a:gd name="connsiteY3" fmla="*/ 143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551 h 43017"/>
                <a:gd name="connsiteX1" fmla="*/ 5590 w 43238"/>
                <a:gd name="connsiteY1" fmla="*/ 6641 h 43017"/>
                <a:gd name="connsiteX2" fmla="*/ 14041 w 43238"/>
                <a:gd name="connsiteY2" fmla="*/ 5383 h 43017"/>
                <a:gd name="connsiteX3" fmla="*/ 17575 w 43238"/>
                <a:gd name="connsiteY3" fmla="*/ 1760 h 43017"/>
                <a:gd name="connsiteX4" fmla="*/ 22492 w 43238"/>
                <a:gd name="connsiteY4" fmla="*/ 3613 h 43017"/>
                <a:gd name="connsiteX5" fmla="*/ 25647 w 43238"/>
                <a:gd name="connsiteY5" fmla="*/ 46 h 43017"/>
                <a:gd name="connsiteX6" fmla="*/ 29869 w 43238"/>
                <a:gd name="connsiteY6" fmla="*/ 2662 h 43017"/>
                <a:gd name="connsiteX7" fmla="*/ 31616 w 43238"/>
                <a:gd name="connsiteY7" fmla="*/ 1872 h 43017"/>
                <a:gd name="connsiteX8" fmla="*/ 35499 w 43238"/>
                <a:gd name="connsiteY8" fmla="*/ 1988 h 43017"/>
                <a:gd name="connsiteX9" fmla="*/ 38354 w 43238"/>
                <a:gd name="connsiteY9" fmla="*/ 5757 h 43017"/>
                <a:gd name="connsiteX10" fmla="*/ 41467 w 43238"/>
                <a:gd name="connsiteY10" fmla="*/ 10834 h 43017"/>
                <a:gd name="connsiteX11" fmla="*/ 41303 w 43238"/>
                <a:gd name="connsiteY11" fmla="*/ 15194 h 43017"/>
                <a:gd name="connsiteX12" fmla="*/ 43052 w 43238"/>
                <a:gd name="connsiteY12" fmla="*/ 23503 h 43017"/>
                <a:gd name="connsiteX13" fmla="*/ 37440 w 43238"/>
                <a:gd name="connsiteY13" fmla="*/ 30385 h 43017"/>
                <a:gd name="connsiteX14" fmla="*/ 35775 w 43238"/>
                <a:gd name="connsiteY14" fmla="*/ 36729 h 43017"/>
                <a:gd name="connsiteX15" fmla="*/ 30652 w 43238"/>
                <a:gd name="connsiteY15" fmla="*/ 36832 h 43017"/>
                <a:gd name="connsiteX16" fmla="*/ 28591 w 43238"/>
                <a:gd name="connsiteY16" fmla="*/ 36996 h 43017"/>
                <a:gd name="connsiteX17" fmla="*/ 23497 w 43238"/>
                <a:gd name="connsiteY17" fmla="*/ 42282 h 43017"/>
                <a:gd name="connsiteX18" fmla="*/ 16516 w 43238"/>
                <a:gd name="connsiteY18" fmla="*/ 39447 h 43017"/>
                <a:gd name="connsiteX19" fmla="*/ 5840 w 43238"/>
                <a:gd name="connsiteY19" fmla="*/ 35653 h 43017"/>
                <a:gd name="connsiteX20" fmla="*/ 1146 w 43238"/>
                <a:gd name="connsiteY20" fmla="*/ 31431 h 43017"/>
                <a:gd name="connsiteX21" fmla="*/ 2149 w 43238"/>
                <a:gd name="connsiteY21" fmla="*/ 25732 h 43017"/>
                <a:gd name="connsiteX22" fmla="*/ 31 w 43238"/>
                <a:gd name="connsiteY22" fmla="*/ 19885 h 43017"/>
                <a:gd name="connsiteX23" fmla="*/ 3899 w 43238"/>
                <a:gd name="connsiteY23" fmla="*/ 14688 h 43017"/>
                <a:gd name="connsiteX24" fmla="*/ 3936 w 43238"/>
                <a:gd name="connsiteY24" fmla="*/ 14551 h 43017"/>
                <a:gd name="connsiteX0" fmla="*/ 4729 w 43238"/>
                <a:gd name="connsiteY0" fmla="*/ 26358 h 43017"/>
                <a:gd name="connsiteX1" fmla="*/ 2196 w 43238"/>
                <a:gd name="connsiteY1" fmla="*/ 25561 h 43017"/>
                <a:gd name="connsiteX2" fmla="*/ 6964 w 43238"/>
                <a:gd name="connsiteY2" fmla="*/ 35080 h 43017"/>
                <a:gd name="connsiteX3" fmla="*/ 5856 w 43238"/>
                <a:gd name="connsiteY3" fmla="*/ 35461 h 43017"/>
                <a:gd name="connsiteX4" fmla="*/ 16514 w 43238"/>
                <a:gd name="connsiteY4" fmla="*/ 39271 h 43017"/>
                <a:gd name="connsiteX5" fmla="*/ 15846 w 43238"/>
                <a:gd name="connsiteY5" fmla="*/ 37531 h 43017"/>
                <a:gd name="connsiteX6" fmla="*/ 28863 w 43238"/>
                <a:gd name="connsiteY6" fmla="*/ 34932 h 43017"/>
                <a:gd name="connsiteX7" fmla="*/ 28596 w 43238"/>
                <a:gd name="connsiteY7" fmla="*/ 36841 h 43017"/>
                <a:gd name="connsiteX8" fmla="*/ 34165 w 43238"/>
                <a:gd name="connsiteY8" fmla="*/ 23135 h 43017"/>
                <a:gd name="connsiteX9" fmla="*/ 37416 w 43238"/>
                <a:gd name="connsiteY9" fmla="*/ 30271 h 43017"/>
                <a:gd name="connsiteX10" fmla="*/ 41421 w 43238"/>
                <a:gd name="connsiteY10" fmla="*/ 15200 h 43017"/>
                <a:gd name="connsiteX11" fmla="*/ 40386 w 43238"/>
                <a:gd name="connsiteY11" fmla="*/ 18211 h 43017"/>
                <a:gd name="connsiteX12" fmla="*/ 38360 w 43238"/>
                <a:gd name="connsiteY12" fmla="*/ 5607 h 43017"/>
                <a:gd name="connsiteX13" fmla="*/ 38436 w 43238"/>
                <a:gd name="connsiteY13" fmla="*/ 6871 h 43017"/>
                <a:gd name="connsiteX14" fmla="*/ 29114 w 43238"/>
                <a:gd name="connsiteY14" fmla="*/ 4133 h 43017"/>
                <a:gd name="connsiteX15" fmla="*/ 29856 w 43238"/>
                <a:gd name="connsiteY15" fmla="*/ 2521 h 43017"/>
                <a:gd name="connsiteX16" fmla="*/ 22177 w 43238"/>
                <a:gd name="connsiteY16" fmla="*/ 4901 h 43017"/>
                <a:gd name="connsiteX17" fmla="*/ 22536 w 43238"/>
                <a:gd name="connsiteY17" fmla="*/ 3511 h 43017"/>
                <a:gd name="connsiteX18" fmla="*/ 4163 w 43238"/>
                <a:gd name="connsiteY18" fmla="*/ 15970 h 43017"/>
                <a:gd name="connsiteX19" fmla="*/ 3936 w 43238"/>
                <a:gd name="connsiteY19" fmla="*/ 14551 h 43017"/>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2177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0594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4235 w 43574"/>
                <a:gd name="connsiteY23" fmla="*/ 15015 h 43344"/>
                <a:gd name="connsiteX24" fmla="*/ 4272 w 43574"/>
                <a:gd name="connsiteY24"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1944 w 43574"/>
                <a:gd name="connsiteY23" fmla="*/ 17389 h 43344"/>
                <a:gd name="connsiteX24" fmla="*/ 4235 w 43574"/>
                <a:gd name="connsiteY24" fmla="*/ 15015 h 43344"/>
                <a:gd name="connsiteX25" fmla="*/ 4272 w 43574"/>
                <a:gd name="connsiteY25"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1738 w 43574"/>
                <a:gd name="connsiteY21" fmla="*/ 29899 h 43344"/>
                <a:gd name="connsiteX22" fmla="*/ 2485 w 43574"/>
                <a:gd name="connsiteY22" fmla="*/ 26059 h 43344"/>
                <a:gd name="connsiteX23" fmla="*/ 23 w 43574"/>
                <a:gd name="connsiteY23" fmla="*/ 20212 h 43344"/>
                <a:gd name="connsiteX24" fmla="*/ 1944 w 43574"/>
                <a:gd name="connsiteY24" fmla="*/ 17389 h 43344"/>
                <a:gd name="connsiteX25" fmla="*/ 4235 w 43574"/>
                <a:gd name="connsiteY25" fmla="*/ 15015 h 43344"/>
                <a:gd name="connsiteX26" fmla="*/ 4272 w 43574"/>
                <a:gd name="connsiteY26"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203 w 43574"/>
                <a:gd name="connsiteY19" fmla="*/ 41180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6782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74" h="43344">
                  <a:moveTo>
                    <a:pt x="4272" y="14878"/>
                  </a:moveTo>
                  <a:cubicBezTo>
                    <a:pt x="4001" y="12165"/>
                    <a:pt x="3907" y="8323"/>
                    <a:pt x="5926" y="6968"/>
                  </a:cubicBezTo>
                  <a:cubicBezTo>
                    <a:pt x="8836" y="5016"/>
                    <a:pt x="11498" y="4754"/>
                    <a:pt x="14377" y="5710"/>
                  </a:cubicBezTo>
                  <a:cubicBezTo>
                    <a:pt x="15514" y="3407"/>
                    <a:pt x="14921" y="2493"/>
                    <a:pt x="17911" y="2087"/>
                  </a:cubicBezTo>
                  <a:cubicBezTo>
                    <a:pt x="20901" y="1681"/>
                    <a:pt x="21643" y="3425"/>
                    <a:pt x="22828" y="3940"/>
                  </a:cubicBezTo>
                  <a:cubicBezTo>
                    <a:pt x="23469" y="2191"/>
                    <a:pt x="24356" y="312"/>
                    <a:pt x="25777" y="38"/>
                  </a:cubicBezTo>
                  <a:cubicBezTo>
                    <a:pt x="27341" y="-264"/>
                    <a:pt x="29247" y="1278"/>
                    <a:pt x="30205" y="2989"/>
                  </a:cubicBezTo>
                  <a:cubicBezTo>
                    <a:pt x="31039" y="3182"/>
                    <a:pt x="31014" y="2311"/>
                    <a:pt x="31952" y="2199"/>
                  </a:cubicBezTo>
                  <a:cubicBezTo>
                    <a:pt x="33165" y="1752"/>
                    <a:pt x="34712" y="1667"/>
                    <a:pt x="35835" y="2315"/>
                  </a:cubicBezTo>
                  <a:cubicBezTo>
                    <a:pt x="36958" y="2963"/>
                    <a:pt x="38402" y="3908"/>
                    <a:pt x="38690" y="6084"/>
                  </a:cubicBezTo>
                  <a:cubicBezTo>
                    <a:pt x="40418" y="6726"/>
                    <a:pt x="41312" y="9588"/>
                    <a:pt x="41803" y="11161"/>
                  </a:cubicBezTo>
                  <a:cubicBezTo>
                    <a:pt x="42294" y="12734"/>
                    <a:pt x="42152" y="13892"/>
                    <a:pt x="41639" y="15521"/>
                  </a:cubicBezTo>
                  <a:cubicBezTo>
                    <a:pt x="42900" y="17755"/>
                    <a:pt x="44032" y="21298"/>
                    <a:pt x="43388" y="23830"/>
                  </a:cubicBezTo>
                  <a:cubicBezTo>
                    <a:pt x="42744" y="26362"/>
                    <a:pt x="40500" y="30182"/>
                    <a:pt x="37776" y="30712"/>
                  </a:cubicBezTo>
                  <a:cubicBezTo>
                    <a:pt x="37763" y="32979"/>
                    <a:pt x="37242" y="35982"/>
                    <a:pt x="36111" y="37056"/>
                  </a:cubicBezTo>
                  <a:cubicBezTo>
                    <a:pt x="34980" y="38130"/>
                    <a:pt x="32128" y="37226"/>
                    <a:pt x="30988" y="37159"/>
                  </a:cubicBezTo>
                  <a:cubicBezTo>
                    <a:pt x="29848" y="37092"/>
                    <a:pt x="30039" y="36452"/>
                    <a:pt x="28927" y="37323"/>
                  </a:cubicBezTo>
                  <a:cubicBezTo>
                    <a:pt x="28232" y="40456"/>
                    <a:pt x="26053" y="41565"/>
                    <a:pt x="23833" y="42609"/>
                  </a:cubicBezTo>
                  <a:cubicBezTo>
                    <a:pt x="20259" y="44290"/>
                    <a:pt x="18423" y="42981"/>
                    <a:pt x="16852" y="39774"/>
                  </a:cubicBezTo>
                  <a:cubicBezTo>
                    <a:pt x="14615" y="39406"/>
                    <a:pt x="12120" y="40583"/>
                    <a:pt x="10341" y="39951"/>
                  </a:cubicBezTo>
                  <a:cubicBezTo>
                    <a:pt x="8562" y="39319"/>
                    <a:pt x="7664" y="37420"/>
                    <a:pt x="6176" y="35980"/>
                  </a:cubicBezTo>
                  <a:cubicBezTo>
                    <a:pt x="4062" y="36317"/>
                    <a:pt x="2233" y="33870"/>
                    <a:pt x="1344" y="32652"/>
                  </a:cubicBezTo>
                  <a:cubicBezTo>
                    <a:pt x="455" y="31434"/>
                    <a:pt x="676" y="29620"/>
                    <a:pt x="843" y="28670"/>
                  </a:cubicBezTo>
                  <a:cubicBezTo>
                    <a:pt x="1010" y="27720"/>
                    <a:pt x="1383" y="27004"/>
                    <a:pt x="2485" y="26059"/>
                  </a:cubicBezTo>
                  <a:cubicBezTo>
                    <a:pt x="991" y="24862"/>
                    <a:pt x="-185" y="22565"/>
                    <a:pt x="23" y="20212"/>
                  </a:cubicBezTo>
                  <a:cubicBezTo>
                    <a:pt x="-90" y="18618"/>
                    <a:pt x="1242" y="17648"/>
                    <a:pt x="1944" y="16782"/>
                  </a:cubicBezTo>
                  <a:cubicBezTo>
                    <a:pt x="2646" y="15916"/>
                    <a:pt x="3824" y="15284"/>
                    <a:pt x="4235" y="15015"/>
                  </a:cubicBezTo>
                  <a:cubicBezTo>
                    <a:pt x="4247" y="14969"/>
                    <a:pt x="4260" y="14924"/>
                    <a:pt x="4272" y="14878"/>
                  </a:cubicBezTo>
                  <a:close/>
                </a:path>
                <a:path w="43574" h="43344" fill="none" extrusionOk="0">
                  <a:moveTo>
                    <a:pt x="7300" y="35407"/>
                  </a:moveTo>
                  <a:cubicBezTo>
                    <a:pt x="6945" y="35600"/>
                    <a:pt x="6572" y="35728"/>
                    <a:pt x="6192" y="35788"/>
                  </a:cubicBezTo>
                  <a:moveTo>
                    <a:pt x="16850" y="39598"/>
                  </a:moveTo>
                  <a:cubicBezTo>
                    <a:pt x="16583" y="39052"/>
                    <a:pt x="16359" y="38469"/>
                    <a:pt x="16182" y="37858"/>
                  </a:cubicBezTo>
                  <a:moveTo>
                    <a:pt x="29199" y="35259"/>
                  </a:moveTo>
                  <a:cubicBezTo>
                    <a:pt x="29160" y="35906"/>
                    <a:pt x="29070" y="36546"/>
                    <a:pt x="28932" y="37168"/>
                  </a:cubicBezTo>
                  <a:moveTo>
                    <a:pt x="34501" y="23462"/>
                  </a:moveTo>
                  <a:cubicBezTo>
                    <a:pt x="36505" y="24790"/>
                    <a:pt x="37770" y="27566"/>
                    <a:pt x="37752" y="30598"/>
                  </a:cubicBezTo>
                  <a:moveTo>
                    <a:pt x="41757" y="15527"/>
                  </a:moveTo>
                  <a:cubicBezTo>
                    <a:pt x="41432" y="16559"/>
                    <a:pt x="41350" y="17810"/>
                    <a:pt x="40722" y="18538"/>
                  </a:cubicBezTo>
                  <a:moveTo>
                    <a:pt x="38696" y="5934"/>
                  </a:moveTo>
                  <a:cubicBezTo>
                    <a:pt x="38751" y="6351"/>
                    <a:pt x="38777" y="6774"/>
                    <a:pt x="38772" y="7198"/>
                  </a:cubicBezTo>
                  <a:moveTo>
                    <a:pt x="29450" y="4460"/>
                  </a:moveTo>
                  <a:cubicBezTo>
                    <a:pt x="29639" y="3877"/>
                    <a:pt x="29888" y="3334"/>
                    <a:pt x="30192" y="2848"/>
                  </a:cubicBezTo>
                  <a:moveTo>
                    <a:pt x="4499" y="16297"/>
                  </a:moveTo>
                  <a:cubicBezTo>
                    <a:pt x="4396" y="15833"/>
                    <a:pt x="4320" y="15359"/>
                    <a:pt x="4272" y="14878"/>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云形 28">
              <a:extLst>
                <a:ext uri="{FF2B5EF4-FFF2-40B4-BE49-F238E27FC236}">
                  <a16:creationId xmlns:a16="http://schemas.microsoft.com/office/drawing/2014/main" id="{D023C69F-9C2A-459C-94D4-5FF74797AD47}"/>
                </a:ext>
              </a:extLst>
            </p:cNvPr>
            <p:cNvSpPr/>
            <p:nvPr/>
          </p:nvSpPr>
          <p:spPr>
            <a:xfrm>
              <a:off x="1540751" y="622176"/>
              <a:ext cx="9110498" cy="561364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0D389A16-58FF-43D6-816D-99364EBF07BE}"/>
              </a:ext>
            </a:extLst>
          </p:cNvPr>
          <p:cNvSpPr txBox="1"/>
          <p:nvPr/>
        </p:nvSpPr>
        <p:spPr>
          <a:xfrm>
            <a:off x="1672587" y="4920282"/>
            <a:ext cx="1633226" cy="769441"/>
          </a:xfrm>
          <a:prstGeom prst="rect">
            <a:avLst/>
          </a:prstGeom>
          <a:noFill/>
        </p:spPr>
        <p:txBody>
          <a:bodyPr wrap="square" rtlCol="0">
            <a:spAutoFit/>
          </a:bodyPr>
          <a:lstStyle/>
          <a:p>
            <a:pPr algn="ctr"/>
            <a:r>
              <a:rPr lang="en-US" altLang="zh-CN" sz="1100"/>
              <a:t>Lorem ipsum dolor sit amet, consectetuer adipiscing elit. Maecenas porttitor</a:t>
            </a:r>
            <a:endParaRPr lang="zh-CN" altLang="en-US" sz="1100"/>
          </a:p>
        </p:txBody>
      </p:sp>
      <p:grpSp>
        <p:nvGrpSpPr>
          <p:cNvPr id="31" name="组合 30">
            <a:extLst>
              <a:ext uri="{FF2B5EF4-FFF2-40B4-BE49-F238E27FC236}">
                <a16:creationId xmlns:a16="http://schemas.microsoft.com/office/drawing/2014/main" id="{2DEBE1C1-C01E-4E60-86BF-D02626C225B0}"/>
              </a:ext>
            </a:extLst>
          </p:cNvPr>
          <p:cNvGrpSpPr/>
          <p:nvPr/>
        </p:nvGrpSpPr>
        <p:grpSpPr>
          <a:xfrm>
            <a:off x="735853" y="6050006"/>
            <a:ext cx="476997" cy="250225"/>
            <a:chOff x="1462299" y="556164"/>
            <a:chExt cx="9189371" cy="5679660"/>
          </a:xfrm>
        </p:grpSpPr>
        <p:sp>
          <p:nvSpPr>
            <p:cNvPr id="32" name="云形 14">
              <a:extLst>
                <a:ext uri="{FF2B5EF4-FFF2-40B4-BE49-F238E27FC236}">
                  <a16:creationId xmlns:a16="http://schemas.microsoft.com/office/drawing/2014/main" id="{4A42F3EC-3027-40D8-9947-AE3875B9CF0A}"/>
                </a:ext>
              </a:extLst>
            </p:cNvPr>
            <p:cNvSpPr/>
            <p:nvPr/>
          </p:nvSpPr>
          <p:spPr>
            <a:xfrm>
              <a:off x="1462299" y="556164"/>
              <a:ext cx="9189371" cy="5632359"/>
            </a:xfrm>
            <a:custGeom>
              <a:avLst/>
              <a:gdLst>
                <a:gd name="connsiteX0" fmla="*/ 3900 w 43200"/>
                <a:gd name="connsiteY0" fmla="*/ 14370 h 43200"/>
                <a:gd name="connsiteX1" fmla="*/ 5623 w 43200"/>
                <a:gd name="connsiteY1" fmla="*/ 6907 h 43200"/>
                <a:gd name="connsiteX2" fmla="*/ 14005 w 43200"/>
                <a:gd name="connsiteY2" fmla="*/ 5202 h 43200"/>
                <a:gd name="connsiteX3" fmla="*/ 22456 w 43200"/>
                <a:gd name="connsiteY3" fmla="*/ 3432 h 43200"/>
                <a:gd name="connsiteX4" fmla="*/ 25749 w 43200"/>
                <a:gd name="connsiteY4" fmla="*/ 200 h 43200"/>
                <a:gd name="connsiteX5" fmla="*/ 29833 w 43200"/>
                <a:gd name="connsiteY5" fmla="*/ 2481 h 43200"/>
                <a:gd name="connsiteX6" fmla="*/ 35463 w 43200"/>
                <a:gd name="connsiteY6" fmla="*/ 690 h 43200"/>
                <a:gd name="connsiteX7" fmla="*/ 38318 w 43200"/>
                <a:gd name="connsiteY7" fmla="*/ 5576 h 43200"/>
                <a:gd name="connsiteX8" fmla="*/ 41982 w 43200"/>
                <a:gd name="connsiteY8" fmla="*/ 10318 h 43200"/>
                <a:gd name="connsiteX9" fmla="*/ 41818 w 43200"/>
                <a:gd name="connsiteY9" fmla="*/ 15460 h 43200"/>
                <a:gd name="connsiteX10" fmla="*/ 43016 w 43200"/>
                <a:gd name="connsiteY10" fmla="*/ 23322 h 43200"/>
                <a:gd name="connsiteX11" fmla="*/ 37404 w 43200"/>
                <a:gd name="connsiteY11" fmla="*/ 30204 h 43200"/>
                <a:gd name="connsiteX12" fmla="*/ 35395 w 43200"/>
                <a:gd name="connsiteY12" fmla="*/ 36101 h 43200"/>
                <a:gd name="connsiteX13" fmla="*/ 28555 w 43200"/>
                <a:gd name="connsiteY13" fmla="*/ 36815 h 43200"/>
                <a:gd name="connsiteX14" fmla="*/ 23667 w 43200"/>
                <a:gd name="connsiteY14" fmla="*/ 43106 h 43200"/>
                <a:gd name="connsiteX15" fmla="*/ 16480 w 43200"/>
                <a:gd name="connsiteY15" fmla="*/ 39266 h 43200"/>
                <a:gd name="connsiteX16" fmla="*/ 5804 w 43200"/>
                <a:gd name="connsiteY16" fmla="*/ 35472 h 43200"/>
                <a:gd name="connsiteX17" fmla="*/ 1110 w 43200"/>
                <a:gd name="connsiteY17" fmla="*/ 31250 h 43200"/>
                <a:gd name="connsiteX18" fmla="*/ 2113 w 43200"/>
                <a:gd name="connsiteY18" fmla="*/ 25551 h 43200"/>
                <a:gd name="connsiteX19" fmla="*/ -5 w 43200"/>
                <a:gd name="connsiteY19" fmla="*/ 19704 h 43200"/>
                <a:gd name="connsiteX20" fmla="*/ 3863 w 43200"/>
                <a:gd name="connsiteY20" fmla="*/ 14507 h 43200"/>
                <a:gd name="connsiteX21" fmla="*/ 3900 w 43200"/>
                <a:gd name="connsiteY21" fmla="*/ 14370 h 43200"/>
                <a:gd name="connsiteX0" fmla="*/ 4693 w 43200"/>
                <a:gd name="connsiteY0" fmla="*/ 26177 h 43200"/>
                <a:gd name="connsiteX1" fmla="*/ 2160 w 43200"/>
                <a:gd name="connsiteY1" fmla="*/ 25380 h 43200"/>
                <a:gd name="connsiteX2" fmla="*/ 6928 w 43200"/>
                <a:gd name="connsiteY2" fmla="*/ 34899 h 43200"/>
                <a:gd name="connsiteX3" fmla="*/ 5820 w 43200"/>
                <a:gd name="connsiteY3" fmla="*/ 35280 h 43200"/>
                <a:gd name="connsiteX4" fmla="*/ 16478 w 43200"/>
                <a:gd name="connsiteY4" fmla="*/ 39090 h 43200"/>
                <a:gd name="connsiteX5" fmla="*/ 15810 w 43200"/>
                <a:gd name="connsiteY5" fmla="*/ 37350 h 43200"/>
                <a:gd name="connsiteX6" fmla="*/ 28827 w 43200"/>
                <a:gd name="connsiteY6" fmla="*/ 34751 h 43200"/>
                <a:gd name="connsiteX7" fmla="*/ 28560 w 43200"/>
                <a:gd name="connsiteY7" fmla="*/ 36660 h 43200"/>
                <a:gd name="connsiteX8" fmla="*/ 34129 w 43200"/>
                <a:gd name="connsiteY8" fmla="*/ 22954 h 43200"/>
                <a:gd name="connsiteX9" fmla="*/ 37380 w 43200"/>
                <a:gd name="connsiteY9" fmla="*/ 30090 h 43200"/>
                <a:gd name="connsiteX10" fmla="*/ 41798 w 43200"/>
                <a:gd name="connsiteY10" fmla="*/ 15354 h 43200"/>
                <a:gd name="connsiteX11" fmla="*/ 40350 w 43200"/>
                <a:gd name="connsiteY11" fmla="*/ 18030 h 43200"/>
                <a:gd name="connsiteX12" fmla="*/ 38324 w 43200"/>
                <a:gd name="connsiteY12" fmla="*/ 5426 h 43200"/>
                <a:gd name="connsiteX13" fmla="*/ 38400 w 43200"/>
                <a:gd name="connsiteY13" fmla="*/ 6690 h 43200"/>
                <a:gd name="connsiteX14" fmla="*/ 29078 w 43200"/>
                <a:gd name="connsiteY14" fmla="*/ 3952 h 43200"/>
                <a:gd name="connsiteX15" fmla="*/ 29820 w 43200"/>
                <a:gd name="connsiteY15" fmla="*/ 2340 h 43200"/>
                <a:gd name="connsiteX16" fmla="*/ 22141 w 43200"/>
                <a:gd name="connsiteY16" fmla="*/ 4720 h 43200"/>
                <a:gd name="connsiteX17" fmla="*/ 22500 w 43200"/>
                <a:gd name="connsiteY17" fmla="*/ 3330 h 43200"/>
                <a:gd name="connsiteX18" fmla="*/ 14000 w 43200"/>
                <a:gd name="connsiteY18" fmla="*/ 5192 h 43200"/>
                <a:gd name="connsiteX19" fmla="*/ 15300 w 43200"/>
                <a:gd name="connsiteY19" fmla="*/ 6540 h 43200"/>
                <a:gd name="connsiteX20" fmla="*/ 4127 w 43200"/>
                <a:gd name="connsiteY20" fmla="*/ 15789 h 43200"/>
                <a:gd name="connsiteX21" fmla="*/ 3900 w 43200"/>
                <a:gd name="connsiteY21" fmla="*/ 14370 h 43200"/>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5499 w 43256"/>
                <a:gd name="connsiteY6" fmla="*/ 1666 h 43219"/>
                <a:gd name="connsiteX7" fmla="*/ 38354 w 43256"/>
                <a:gd name="connsiteY7" fmla="*/ 5435 h 43219"/>
                <a:gd name="connsiteX8" fmla="*/ 42018 w 43256"/>
                <a:gd name="connsiteY8" fmla="*/ 10177 h 43219"/>
                <a:gd name="connsiteX9" fmla="*/ 41854 w 43256"/>
                <a:gd name="connsiteY9" fmla="*/ 15319 h 43219"/>
                <a:gd name="connsiteX10" fmla="*/ 43052 w 43256"/>
                <a:gd name="connsiteY10" fmla="*/ 23181 h 43219"/>
                <a:gd name="connsiteX11" fmla="*/ 37440 w 43256"/>
                <a:gd name="connsiteY11" fmla="*/ 30063 h 43219"/>
                <a:gd name="connsiteX12" fmla="*/ 35431 w 43256"/>
                <a:gd name="connsiteY12" fmla="*/ 35960 h 43219"/>
                <a:gd name="connsiteX13" fmla="*/ 28591 w 43256"/>
                <a:gd name="connsiteY13" fmla="*/ 36674 h 43219"/>
                <a:gd name="connsiteX14" fmla="*/ 23703 w 43256"/>
                <a:gd name="connsiteY14" fmla="*/ 42965 h 43219"/>
                <a:gd name="connsiteX15" fmla="*/ 16516 w 43256"/>
                <a:gd name="connsiteY15" fmla="*/ 39125 h 43219"/>
                <a:gd name="connsiteX16" fmla="*/ 5840 w 43256"/>
                <a:gd name="connsiteY16" fmla="*/ 35331 h 43219"/>
                <a:gd name="connsiteX17" fmla="*/ 1146 w 43256"/>
                <a:gd name="connsiteY17" fmla="*/ 31109 h 43219"/>
                <a:gd name="connsiteX18" fmla="*/ 2149 w 43256"/>
                <a:gd name="connsiteY18" fmla="*/ 25410 h 43219"/>
                <a:gd name="connsiteX19" fmla="*/ 31 w 43256"/>
                <a:gd name="connsiteY19" fmla="*/ 19563 h 43219"/>
                <a:gd name="connsiteX20" fmla="*/ 3899 w 43256"/>
                <a:gd name="connsiteY20" fmla="*/ 14366 h 43219"/>
                <a:gd name="connsiteX21" fmla="*/ 3936 w 43256"/>
                <a:gd name="connsiteY21"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134 w 43256"/>
                <a:gd name="connsiteY6" fmla="*/ 222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2018 w 43256"/>
                <a:gd name="connsiteY9" fmla="*/ 10177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834 w 43256"/>
                <a:gd name="connsiteY10" fmla="*/ 15213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56"/>
                <a:gd name="connsiteY0" fmla="*/ 14229 h 43219"/>
                <a:gd name="connsiteX1" fmla="*/ 5659 w 43256"/>
                <a:gd name="connsiteY1" fmla="*/ 6766 h 43219"/>
                <a:gd name="connsiteX2" fmla="*/ 14041 w 43256"/>
                <a:gd name="connsiteY2" fmla="*/ 5061 h 43219"/>
                <a:gd name="connsiteX3" fmla="*/ 22492 w 43256"/>
                <a:gd name="connsiteY3" fmla="*/ 3291 h 43219"/>
                <a:gd name="connsiteX4" fmla="*/ 25785 w 43256"/>
                <a:gd name="connsiteY4" fmla="*/ 59 h 43219"/>
                <a:gd name="connsiteX5" fmla="*/ 29869 w 43256"/>
                <a:gd name="connsiteY5" fmla="*/ 2340 h 43219"/>
                <a:gd name="connsiteX6" fmla="*/ 31616 w 43256"/>
                <a:gd name="connsiteY6" fmla="*/ 1550 h 43219"/>
                <a:gd name="connsiteX7" fmla="*/ 35499 w 43256"/>
                <a:gd name="connsiteY7" fmla="*/ 1666 h 43219"/>
                <a:gd name="connsiteX8" fmla="*/ 38354 w 43256"/>
                <a:gd name="connsiteY8" fmla="*/ 5435 h 43219"/>
                <a:gd name="connsiteX9" fmla="*/ 41467 w 43256"/>
                <a:gd name="connsiteY9" fmla="*/ 10512 h 43219"/>
                <a:gd name="connsiteX10" fmla="*/ 41854 w 43256"/>
                <a:gd name="connsiteY10" fmla="*/ 15319 h 43219"/>
                <a:gd name="connsiteX11" fmla="*/ 43052 w 43256"/>
                <a:gd name="connsiteY11" fmla="*/ 23181 h 43219"/>
                <a:gd name="connsiteX12" fmla="*/ 37440 w 43256"/>
                <a:gd name="connsiteY12" fmla="*/ 30063 h 43219"/>
                <a:gd name="connsiteX13" fmla="*/ 35431 w 43256"/>
                <a:gd name="connsiteY13" fmla="*/ 35960 h 43219"/>
                <a:gd name="connsiteX14" fmla="*/ 28591 w 43256"/>
                <a:gd name="connsiteY14" fmla="*/ 36674 h 43219"/>
                <a:gd name="connsiteX15" fmla="*/ 23703 w 43256"/>
                <a:gd name="connsiteY15" fmla="*/ 42965 h 43219"/>
                <a:gd name="connsiteX16" fmla="*/ 16516 w 43256"/>
                <a:gd name="connsiteY16" fmla="*/ 39125 h 43219"/>
                <a:gd name="connsiteX17" fmla="*/ 5840 w 43256"/>
                <a:gd name="connsiteY17" fmla="*/ 35331 h 43219"/>
                <a:gd name="connsiteX18" fmla="*/ 1146 w 43256"/>
                <a:gd name="connsiteY18" fmla="*/ 31109 h 43219"/>
                <a:gd name="connsiteX19" fmla="*/ 2149 w 43256"/>
                <a:gd name="connsiteY19" fmla="*/ 25410 h 43219"/>
                <a:gd name="connsiteX20" fmla="*/ 31 w 43256"/>
                <a:gd name="connsiteY20" fmla="*/ 19563 h 43219"/>
                <a:gd name="connsiteX21" fmla="*/ 3899 w 43256"/>
                <a:gd name="connsiteY21" fmla="*/ 14366 h 43219"/>
                <a:gd name="connsiteX22" fmla="*/ 3936 w 43256"/>
                <a:gd name="connsiteY22" fmla="*/ 14229 h 43219"/>
                <a:gd name="connsiteX0" fmla="*/ 4729 w 43256"/>
                <a:gd name="connsiteY0" fmla="*/ 26036 h 43219"/>
                <a:gd name="connsiteX1" fmla="*/ 2196 w 43256"/>
                <a:gd name="connsiteY1" fmla="*/ 25239 h 43219"/>
                <a:gd name="connsiteX2" fmla="*/ 6964 w 43256"/>
                <a:gd name="connsiteY2" fmla="*/ 34758 h 43219"/>
                <a:gd name="connsiteX3" fmla="*/ 5856 w 43256"/>
                <a:gd name="connsiteY3" fmla="*/ 35139 h 43219"/>
                <a:gd name="connsiteX4" fmla="*/ 16514 w 43256"/>
                <a:gd name="connsiteY4" fmla="*/ 38949 h 43219"/>
                <a:gd name="connsiteX5" fmla="*/ 15846 w 43256"/>
                <a:gd name="connsiteY5" fmla="*/ 37209 h 43219"/>
                <a:gd name="connsiteX6" fmla="*/ 28863 w 43256"/>
                <a:gd name="connsiteY6" fmla="*/ 34610 h 43219"/>
                <a:gd name="connsiteX7" fmla="*/ 28596 w 43256"/>
                <a:gd name="connsiteY7" fmla="*/ 36519 h 43219"/>
                <a:gd name="connsiteX8" fmla="*/ 34165 w 43256"/>
                <a:gd name="connsiteY8" fmla="*/ 22813 h 43219"/>
                <a:gd name="connsiteX9" fmla="*/ 37416 w 43256"/>
                <a:gd name="connsiteY9" fmla="*/ 29949 h 43219"/>
                <a:gd name="connsiteX10" fmla="*/ 41421 w 43256"/>
                <a:gd name="connsiteY10" fmla="*/ 14878 h 43219"/>
                <a:gd name="connsiteX11" fmla="*/ 40386 w 43256"/>
                <a:gd name="connsiteY11" fmla="*/ 17889 h 43219"/>
                <a:gd name="connsiteX12" fmla="*/ 38360 w 43256"/>
                <a:gd name="connsiteY12" fmla="*/ 5285 h 43219"/>
                <a:gd name="connsiteX13" fmla="*/ 38436 w 43256"/>
                <a:gd name="connsiteY13" fmla="*/ 6549 h 43219"/>
                <a:gd name="connsiteX14" fmla="*/ 29114 w 43256"/>
                <a:gd name="connsiteY14" fmla="*/ 3811 h 43219"/>
                <a:gd name="connsiteX15" fmla="*/ 29856 w 43256"/>
                <a:gd name="connsiteY15" fmla="*/ 2199 h 43219"/>
                <a:gd name="connsiteX16" fmla="*/ 22177 w 43256"/>
                <a:gd name="connsiteY16" fmla="*/ 4579 h 43219"/>
                <a:gd name="connsiteX17" fmla="*/ 22536 w 43256"/>
                <a:gd name="connsiteY17" fmla="*/ 3189 h 43219"/>
                <a:gd name="connsiteX18" fmla="*/ 14036 w 43256"/>
                <a:gd name="connsiteY18" fmla="*/ 5051 h 43219"/>
                <a:gd name="connsiteX19" fmla="*/ 15336 w 43256"/>
                <a:gd name="connsiteY19" fmla="*/ 6399 h 43219"/>
                <a:gd name="connsiteX20" fmla="*/ 4163 w 43256"/>
                <a:gd name="connsiteY20" fmla="*/ 15648 h 43219"/>
                <a:gd name="connsiteX21" fmla="*/ 3936 w 43256"/>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5960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28591 w 43238"/>
                <a:gd name="connsiteY14" fmla="*/ 36674 h 43219"/>
                <a:gd name="connsiteX15" fmla="*/ 23703 w 43238"/>
                <a:gd name="connsiteY15" fmla="*/ 42965 h 43219"/>
                <a:gd name="connsiteX16" fmla="*/ 16516 w 43238"/>
                <a:gd name="connsiteY16" fmla="*/ 39125 h 43219"/>
                <a:gd name="connsiteX17" fmla="*/ 5840 w 43238"/>
                <a:gd name="connsiteY17" fmla="*/ 35331 h 43219"/>
                <a:gd name="connsiteX18" fmla="*/ 1146 w 43238"/>
                <a:gd name="connsiteY18" fmla="*/ 31109 h 43219"/>
                <a:gd name="connsiteX19" fmla="*/ 2149 w 43238"/>
                <a:gd name="connsiteY19" fmla="*/ 25410 h 43219"/>
                <a:gd name="connsiteX20" fmla="*/ 31 w 43238"/>
                <a:gd name="connsiteY20" fmla="*/ 19563 h 43219"/>
                <a:gd name="connsiteX21" fmla="*/ 3899 w 43238"/>
                <a:gd name="connsiteY21" fmla="*/ 14366 h 43219"/>
                <a:gd name="connsiteX22" fmla="*/ 3936 w 43238"/>
                <a:gd name="connsiteY22"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431 w 43238"/>
                <a:gd name="connsiteY13" fmla="*/ 3707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3219"/>
                <a:gd name="connsiteX1" fmla="*/ 5659 w 43238"/>
                <a:gd name="connsiteY1" fmla="*/ 6766 h 43219"/>
                <a:gd name="connsiteX2" fmla="*/ 14041 w 43238"/>
                <a:gd name="connsiteY2" fmla="*/ 5061 h 43219"/>
                <a:gd name="connsiteX3" fmla="*/ 22492 w 43238"/>
                <a:gd name="connsiteY3" fmla="*/ 3291 h 43219"/>
                <a:gd name="connsiteX4" fmla="*/ 25785 w 43238"/>
                <a:gd name="connsiteY4" fmla="*/ 59 h 43219"/>
                <a:gd name="connsiteX5" fmla="*/ 29869 w 43238"/>
                <a:gd name="connsiteY5" fmla="*/ 2340 h 43219"/>
                <a:gd name="connsiteX6" fmla="*/ 31616 w 43238"/>
                <a:gd name="connsiteY6" fmla="*/ 1550 h 43219"/>
                <a:gd name="connsiteX7" fmla="*/ 35499 w 43238"/>
                <a:gd name="connsiteY7" fmla="*/ 1666 h 43219"/>
                <a:gd name="connsiteX8" fmla="*/ 38354 w 43238"/>
                <a:gd name="connsiteY8" fmla="*/ 5435 h 43219"/>
                <a:gd name="connsiteX9" fmla="*/ 41467 w 43238"/>
                <a:gd name="connsiteY9" fmla="*/ 10512 h 43219"/>
                <a:gd name="connsiteX10" fmla="*/ 41303 w 43238"/>
                <a:gd name="connsiteY10" fmla="*/ 14872 h 43219"/>
                <a:gd name="connsiteX11" fmla="*/ 43052 w 43238"/>
                <a:gd name="connsiteY11" fmla="*/ 23181 h 43219"/>
                <a:gd name="connsiteX12" fmla="*/ 37440 w 43238"/>
                <a:gd name="connsiteY12" fmla="*/ 30063 h 43219"/>
                <a:gd name="connsiteX13" fmla="*/ 35775 w 43238"/>
                <a:gd name="connsiteY13" fmla="*/ 36407 h 43219"/>
                <a:gd name="connsiteX14" fmla="*/ 30652 w 43238"/>
                <a:gd name="connsiteY14" fmla="*/ 36510 h 43219"/>
                <a:gd name="connsiteX15" fmla="*/ 28591 w 43238"/>
                <a:gd name="connsiteY15" fmla="*/ 36674 h 43219"/>
                <a:gd name="connsiteX16" fmla="*/ 23703 w 43238"/>
                <a:gd name="connsiteY16" fmla="*/ 42965 h 43219"/>
                <a:gd name="connsiteX17" fmla="*/ 16516 w 43238"/>
                <a:gd name="connsiteY17" fmla="*/ 39125 h 43219"/>
                <a:gd name="connsiteX18" fmla="*/ 5840 w 43238"/>
                <a:gd name="connsiteY18" fmla="*/ 35331 h 43219"/>
                <a:gd name="connsiteX19" fmla="*/ 1146 w 43238"/>
                <a:gd name="connsiteY19" fmla="*/ 31109 h 43219"/>
                <a:gd name="connsiteX20" fmla="*/ 2149 w 43238"/>
                <a:gd name="connsiteY20" fmla="*/ 25410 h 43219"/>
                <a:gd name="connsiteX21" fmla="*/ 31 w 43238"/>
                <a:gd name="connsiteY21" fmla="*/ 19563 h 43219"/>
                <a:gd name="connsiteX22" fmla="*/ 3899 w 43238"/>
                <a:gd name="connsiteY22" fmla="*/ 14366 h 43219"/>
                <a:gd name="connsiteX23" fmla="*/ 3936 w 43238"/>
                <a:gd name="connsiteY23" fmla="*/ 14229 h 43219"/>
                <a:gd name="connsiteX0" fmla="*/ 4729 w 43238"/>
                <a:gd name="connsiteY0" fmla="*/ 26036 h 43219"/>
                <a:gd name="connsiteX1" fmla="*/ 2196 w 43238"/>
                <a:gd name="connsiteY1" fmla="*/ 25239 h 43219"/>
                <a:gd name="connsiteX2" fmla="*/ 6964 w 43238"/>
                <a:gd name="connsiteY2" fmla="*/ 34758 h 43219"/>
                <a:gd name="connsiteX3" fmla="*/ 5856 w 43238"/>
                <a:gd name="connsiteY3" fmla="*/ 35139 h 43219"/>
                <a:gd name="connsiteX4" fmla="*/ 16514 w 43238"/>
                <a:gd name="connsiteY4" fmla="*/ 38949 h 43219"/>
                <a:gd name="connsiteX5" fmla="*/ 15846 w 43238"/>
                <a:gd name="connsiteY5" fmla="*/ 37209 h 43219"/>
                <a:gd name="connsiteX6" fmla="*/ 28863 w 43238"/>
                <a:gd name="connsiteY6" fmla="*/ 34610 h 43219"/>
                <a:gd name="connsiteX7" fmla="*/ 28596 w 43238"/>
                <a:gd name="connsiteY7" fmla="*/ 36519 h 43219"/>
                <a:gd name="connsiteX8" fmla="*/ 34165 w 43238"/>
                <a:gd name="connsiteY8" fmla="*/ 22813 h 43219"/>
                <a:gd name="connsiteX9" fmla="*/ 37416 w 43238"/>
                <a:gd name="connsiteY9" fmla="*/ 29949 h 43219"/>
                <a:gd name="connsiteX10" fmla="*/ 41421 w 43238"/>
                <a:gd name="connsiteY10" fmla="*/ 14878 h 43219"/>
                <a:gd name="connsiteX11" fmla="*/ 40386 w 43238"/>
                <a:gd name="connsiteY11" fmla="*/ 17889 h 43219"/>
                <a:gd name="connsiteX12" fmla="*/ 38360 w 43238"/>
                <a:gd name="connsiteY12" fmla="*/ 5285 h 43219"/>
                <a:gd name="connsiteX13" fmla="*/ 38436 w 43238"/>
                <a:gd name="connsiteY13" fmla="*/ 6549 h 43219"/>
                <a:gd name="connsiteX14" fmla="*/ 29114 w 43238"/>
                <a:gd name="connsiteY14" fmla="*/ 3811 h 43219"/>
                <a:gd name="connsiteX15" fmla="*/ 29856 w 43238"/>
                <a:gd name="connsiteY15" fmla="*/ 2199 h 43219"/>
                <a:gd name="connsiteX16" fmla="*/ 22177 w 43238"/>
                <a:gd name="connsiteY16" fmla="*/ 4579 h 43219"/>
                <a:gd name="connsiteX17" fmla="*/ 22536 w 43238"/>
                <a:gd name="connsiteY17" fmla="*/ 3189 h 43219"/>
                <a:gd name="connsiteX18" fmla="*/ 14036 w 43238"/>
                <a:gd name="connsiteY18" fmla="*/ 5051 h 43219"/>
                <a:gd name="connsiteX19" fmla="*/ 15336 w 43238"/>
                <a:gd name="connsiteY19" fmla="*/ 6399 h 43219"/>
                <a:gd name="connsiteX20" fmla="*/ 4163 w 43238"/>
                <a:gd name="connsiteY20" fmla="*/ 15648 h 43219"/>
                <a:gd name="connsiteX21" fmla="*/ 3936 w 43238"/>
                <a:gd name="connsiteY21" fmla="*/ 14229 h 43219"/>
                <a:gd name="connsiteX0" fmla="*/ 3936 w 43238"/>
                <a:gd name="connsiteY0" fmla="*/ 14229 h 42352"/>
                <a:gd name="connsiteX1" fmla="*/ 5659 w 43238"/>
                <a:gd name="connsiteY1" fmla="*/ 6766 h 42352"/>
                <a:gd name="connsiteX2" fmla="*/ 14041 w 43238"/>
                <a:gd name="connsiteY2" fmla="*/ 5061 h 42352"/>
                <a:gd name="connsiteX3" fmla="*/ 22492 w 43238"/>
                <a:gd name="connsiteY3" fmla="*/ 3291 h 42352"/>
                <a:gd name="connsiteX4" fmla="*/ 25785 w 43238"/>
                <a:gd name="connsiteY4" fmla="*/ 59 h 42352"/>
                <a:gd name="connsiteX5" fmla="*/ 29869 w 43238"/>
                <a:gd name="connsiteY5" fmla="*/ 2340 h 42352"/>
                <a:gd name="connsiteX6" fmla="*/ 31616 w 43238"/>
                <a:gd name="connsiteY6" fmla="*/ 1550 h 42352"/>
                <a:gd name="connsiteX7" fmla="*/ 35499 w 43238"/>
                <a:gd name="connsiteY7" fmla="*/ 1666 h 42352"/>
                <a:gd name="connsiteX8" fmla="*/ 38354 w 43238"/>
                <a:gd name="connsiteY8" fmla="*/ 5435 h 42352"/>
                <a:gd name="connsiteX9" fmla="*/ 41467 w 43238"/>
                <a:gd name="connsiteY9" fmla="*/ 10512 h 42352"/>
                <a:gd name="connsiteX10" fmla="*/ 41303 w 43238"/>
                <a:gd name="connsiteY10" fmla="*/ 14872 h 42352"/>
                <a:gd name="connsiteX11" fmla="*/ 43052 w 43238"/>
                <a:gd name="connsiteY11" fmla="*/ 23181 h 42352"/>
                <a:gd name="connsiteX12" fmla="*/ 37440 w 43238"/>
                <a:gd name="connsiteY12" fmla="*/ 30063 h 42352"/>
                <a:gd name="connsiteX13" fmla="*/ 35775 w 43238"/>
                <a:gd name="connsiteY13" fmla="*/ 36407 h 42352"/>
                <a:gd name="connsiteX14" fmla="*/ 30652 w 43238"/>
                <a:gd name="connsiteY14" fmla="*/ 36510 h 42352"/>
                <a:gd name="connsiteX15" fmla="*/ 28591 w 43238"/>
                <a:gd name="connsiteY15" fmla="*/ 36674 h 42352"/>
                <a:gd name="connsiteX16" fmla="*/ 23497 w 43238"/>
                <a:gd name="connsiteY16" fmla="*/ 41960 h 42352"/>
                <a:gd name="connsiteX17" fmla="*/ 16516 w 43238"/>
                <a:gd name="connsiteY17" fmla="*/ 39125 h 42352"/>
                <a:gd name="connsiteX18" fmla="*/ 5840 w 43238"/>
                <a:gd name="connsiteY18" fmla="*/ 35331 h 42352"/>
                <a:gd name="connsiteX19" fmla="*/ 1146 w 43238"/>
                <a:gd name="connsiteY19" fmla="*/ 31109 h 42352"/>
                <a:gd name="connsiteX20" fmla="*/ 2149 w 43238"/>
                <a:gd name="connsiteY20" fmla="*/ 25410 h 42352"/>
                <a:gd name="connsiteX21" fmla="*/ 31 w 43238"/>
                <a:gd name="connsiteY21" fmla="*/ 19563 h 42352"/>
                <a:gd name="connsiteX22" fmla="*/ 3899 w 43238"/>
                <a:gd name="connsiteY22" fmla="*/ 14366 h 42352"/>
                <a:gd name="connsiteX23" fmla="*/ 3936 w 43238"/>
                <a:gd name="connsiteY23" fmla="*/ 14229 h 42352"/>
                <a:gd name="connsiteX0" fmla="*/ 4729 w 43238"/>
                <a:gd name="connsiteY0" fmla="*/ 26036 h 42352"/>
                <a:gd name="connsiteX1" fmla="*/ 2196 w 43238"/>
                <a:gd name="connsiteY1" fmla="*/ 25239 h 42352"/>
                <a:gd name="connsiteX2" fmla="*/ 6964 w 43238"/>
                <a:gd name="connsiteY2" fmla="*/ 34758 h 42352"/>
                <a:gd name="connsiteX3" fmla="*/ 5856 w 43238"/>
                <a:gd name="connsiteY3" fmla="*/ 35139 h 42352"/>
                <a:gd name="connsiteX4" fmla="*/ 16514 w 43238"/>
                <a:gd name="connsiteY4" fmla="*/ 38949 h 42352"/>
                <a:gd name="connsiteX5" fmla="*/ 15846 w 43238"/>
                <a:gd name="connsiteY5" fmla="*/ 37209 h 42352"/>
                <a:gd name="connsiteX6" fmla="*/ 28863 w 43238"/>
                <a:gd name="connsiteY6" fmla="*/ 34610 h 42352"/>
                <a:gd name="connsiteX7" fmla="*/ 28596 w 43238"/>
                <a:gd name="connsiteY7" fmla="*/ 36519 h 42352"/>
                <a:gd name="connsiteX8" fmla="*/ 34165 w 43238"/>
                <a:gd name="connsiteY8" fmla="*/ 22813 h 42352"/>
                <a:gd name="connsiteX9" fmla="*/ 37416 w 43238"/>
                <a:gd name="connsiteY9" fmla="*/ 29949 h 42352"/>
                <a:gd name="connsiteX10" fmla="*/ 41421 w 43238"/>
                <a:gd name="connsiteY10" fmla="*/ 14878 h 42352"/>
                <a:gd name="connsiteX11" fmla="*/ 40386 w 43238"/>
                <a:gd name="connsiteY11" fmla="*/ 17889 h 42352"/>
                <a:gd name="connsiteX12" fmla="*/ 38360 w 43238"/>
                <a:gd name="connsiteY12" fmla="*/ 5285 h 42352"/>
                <a:gd name="connsiteX13" fmla="*/ 38436 w 43238"/>
                <a:gd name="connsiteY13" fmla="*/ 6549 h 42352"/>
                <a:gd name="connsiteX14" fmla="*/ 29114 w 43238"/>
                <a:gd name="connsiteY14" fmla="*/ 3811 h 42352"/>
                <a:gd name="connsiteX15" fmla="*/ 29856 w 43238"/>
                <a:gd name="connsiteY15" fmla="*/ 2199 h 42352"/>
                <a:gd name="connsiteX16" fmla="*/ 22177 w 43238"/>
                <a:gd name="connsiteY16" fmla="*/ 4579 h 42352"/>
                <a:gd name="connsiteX17" fmla="*/ 22536 w 43238"/>
                <a:gd name="connsiteY17" fmla="*/ 3189 h 42352"/>
                <a:gd name="connsiteX18" fmla="*/ 14036 w 43238"/>
                <a:gd name="connsiteY18" fmla="*/ 5051 h 42352"/>
                <a:gd name="connsiteX19" fmla="*/ 15336 w 43238"/>
                <a:gd name="connsiteY19" fmla="*/ 6399 h 42352"/>
                <a:gd name="connsiteX20" fmla="*/ 4163 w 43238"/>
                <a:gd name="connsiteY20" fmla="*/ 15648 h 42352"/>
                <a:gd name="connsiteX21" fmla="*/ 3936 w 43238"/>
                <a:gd name="connsiteY21" fmla="*/ 14229 h 42352"/>
                <a:gd name="connsiteX0" fmla="*/ 3936 w 43238"/>
                <a:gd name="connsiteY0" fmla="*/ 14229 h 42695"/>
                <a:gd name="connsiteX1" fmla="*/ 5659 w 43238"/>
                <a:gd name="connsiteY1" fmla="*/ 6766 h 42695"/>
                <a:gd name="connsiteX2" fmla="*/ 14041 w 43238"/>
                <a:gd name="connsiteY2" fmla="*/ 5061 h 42695"/>
                <a:gd name="connsiteX3" fmla="*/ 22492 w 43238"/>
                <a:gd name="connsiteY3" fmla="*/ 3291 h 42695"/>
                <a:gd name="connsiteX4" fmla="*/ 25785 w 43238"/>
                <a:gd name="connsiteY4" fmla="*/ 59 h 42695"/>
                <a:gd name="connsiteX5" fmla="*/ 29869 w 43238"/>
                <a:gd name="connsiteY5" fmla="*/ 2340 h 42695"/>
                <a:gd name="connsiteX6" fmla="*/ 31616 w 43238"/>
                <a:gd name="connsiteY6" fmla="*/ 1550 h 42695"/>
                <a:gd name="connsiteX7" fmla="*/ 35499 w 43238"/>
                <a:gd name="connsiteY7" fmla="*/ 1666 h 42695"/>
                <a:gd name="connsiteX8" fmla="*/ 38354 w 43238"/>
                <a:gd name="connsiteY8" fmla="*/ 5435 h 42695"/>
                <a:gd name="connsiteX9" fmla="*/ 41467 w 43238"/>
                <a:gd name="connsiteY9" fmla="*/ 10512 h 42695"/>
                <a:gd name="connsiteX10" fmla="*/ 41303 w 43238"/>
                <a:gd name="connsiteY10" fmla="*/ 14872 h 42695"/>
                <a:gd name="connsiteX11" fmla="*/ 43052 w 43238"/>
                <a:gd name="connsiteY11" fmla="*/ 23181 h 42695"/>
                <a:gd name="connsiteX12" fmla="*/ 37440 w 43238"/>
                <a:gd name="connsiteY12" fmla="*/ 30063 h 42695"/>
                <a:gd name="connsiteX13" fmla="*/ 35775 w 43238"/>
                <a:gd name="connsiteY13" fmla="*/ 36407 h 42695"/>
                <a:gd name="connsiteX14" fmla="*/ 30652 w 43238"/>
                <a:gd name="connsiteY14" fmla="*/ 36510 h 42695"/>
                <a:gd name="connsiteX15" fmla="*/ 28591 w 43238"/>
                <a:gd name="connsiteY15" fmla="*/ 36674 h 42695"/>
                <a:gd name="connsiteX16" fmla="*/ 23497 w 43238"/>
                <a:gd name="connsiteY16" fmla="*/ 41960 h 42695"/>
                <a:gd name="connsiteX17" fmla="*/ 16516 w 43238"/>
                <a:gd name="connsiteY17" fmla="*/ 39125 h 42695"/>
                <a:gd name="connsiteX18" fmla="*/ 5840 w 43238"/>
                <a:gd name="connsiteY18" fmla="*/ 35331 h 42695"/>
                <a:gd name="connsiteX19" fmla="*/ 1146 w 43238"/>
                <a:gd name="connsiteY19" fmla="*/ 31109 h 42695"/>
                <a:gd name="connsiteX20" fmla="*/ 2149 w 43238"/>
                <a:gd name="connsiteY20" fmla="*/ 25410 h 42695"/>
                <a:gd name="connsiteX21" fmla="*/ 31 w 43238"/>
                <a:gd name="connsiteY21" fmla="*/ 19563 h 42695"/>
                <a:gd name="connsiteX22" fmla="*/ 3899 w 43238"/>
                <a:gd name="connsiteY22" fmla="*/ 14366 h 42695"/>
                <a:gd name="connsiteX23" fmla="*/ 3936 w 43238"/>
                <a:gd name="connsiteY23"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879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659 w 43238"/>
                <a:gd name="connsiteY1" fmla="*/ 6766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14036 w 43238"/>
                <a:gd name="connsiteY18" fmla="*/ 5051 h 42695"/>
                <a:gd name="connsiteX19" fmla="*/ 15336 w 43238"/>
                <a:gd name="connsiteY19" fmla="*/ 6399 h 42695"/>
                <a:gd name="connsiteX20" fmla="*/ 4163 w 43238"/>
                <a:gd name="connsiteY20" fmla="*/ 15648 h 42695"/>
                <a:gd name="connsiteX21" fmla="*/ 3936 w 43238"/>
                <a:gd name="connsiteY21"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369 w 43238"/>
                <a:gd name="connsiteY3" fmla="*/ 277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229 h 42695"/>
                <a:gd name="connsiteX1" fmla="*/ 5590 w 43238"/>
                <a:gd name="connsiteY1" fmla="*/ 6319 h 42695"/>
                <a:gd name="connsiteX2" fmla="*/ 14041 w 43238"/>
                <a:gd name="connsiteY2" fmla="*/ 5061 h 42695"/>
                <a:gd name="connsiteX3" fmla="*/ 17575 w 43238"/>
                <a:gd name="connsiteY3" fmla="*/ 1438 h 42695"/>
                <a:gd name="connsiteX4" fmla="*/ 22492 w 43238"/>
                <a:gd name="connsiteY4" fmla="*/ 3291 h 42695"/>
                <a:gd name="connsiteX5" fmla="*/ 25785 w 43238"/>
                <a:gd name="connsiteY5" fmla="*/ 59 h 42695"/>
                <a:gd name="connsiteX6" fmla="*/ 29869 w 43238"/>
                <a:gd name="connsiteY6" fmla="*/ 2340 h 42695"/>
                <a:gd name="connsiteX7" fmla="*/ 31616 w 43238"/>
                <a:gd name="connsiteY7" fmla="*/ 1550 h 42695"/>
                <a:gd name="connsiteX8" fmla="*/ 35499 w 43238"/>
                <a:gd name="connsiteY8" fmla="*/ 1666 h 42695"/>
                <a:gd name="connsiteX9" fmla="*/ 38354 w 43238"/>
                <a:gd name="connsiteY9" fmla="*/ 5435 h 42695"/>
                <a:gd name="connsiteX10" fmla="*/ 41467 w 43238"/>
                <a:gd name="connsiteY10" fmla="*/ 10512 h 42695"/>
                <a:gd name="connsiteX11" fmla="*/ 41303 w 43238"/>
                <a:gd name="connsiteY11" fmla="*/ 14872 h 42695"/>
                <a:gd name="connsiteX12" fmla="*/ 43052 w 43238"/>
                <a:gd name="connsiteY12" fmla="*/ 23181 h 42695"/>
                <a:gd name="connsiteX13" fmla="*/ 37440 w 43238"/>
                <a:gd name="connsiteY13" fmla="*/ 30063 h 42695"/>
                <a:gd name="connsiteX14" fmla="*/ 35775 w 43238"/>
                <a:gd name="connsiteY14" fmla="*/ 36407 h 42695"/>
                <a:gd name="connsiteX15" fmla="*/ 30652 w 43238"/>
                <a:gd name="connsiteY15" fmla="*/ 36510 h 42695"/>
                <a:gd name="connsiteX16" fmla="*/ 28591 w 43238"/>
                <a:gd name="connsiteY16" fmla="*/ 36674 h 42695"/>
                <a:gd name="connsiteX17" fmla="*/ 23497 w 43238"/>
                <a:gd name="connsiteY17" fmla="*/ 41960 h 42695"/>
                <a:gd name="connsiteX18" fmla="*/ 16516 w 43238"/>
                <a:gd name="connsiteY18" fmla="*/ 39125 h 42695"/>
                <a:gd name="connsiteX19" fmla="*/ 5840 w 43238"/>
                <a:gd name="connsiteY19" fmla="*/ 35331 h 42695"/>
                <a:gd name="connsiteX20" fmla="*/ 1146 w 43238"/>
                <a:gd name="connsiteY20" fmla="*/ 31109 h 42695"/>
                <a:gd name="connsiteX21" fmla="*/ 2149 w 43238"/>
                <a:gd name="connsiteY21" fmla="*/ 25410 h 42695"/>
                <a:gd name="connsiteX22" fmla="*/ 31 w 43238"/>
                <a:gd name="connsiteY22" fmla="*/ 19563 h 42695"/>
                <a:gd name="connsiteX23" fmla="*/ 3899 w 43238"/>
                <a:gd name="connsiteY23" fmla="*/ 14366 h 42695"/>
                <a:gd name="connsiteX24" fmla="*/ 3936 w 43238"/>
                <a:gd name="connsiteY24" fmla="*/ 14229 h 42695"/>
                <a:gd name="connsiteX0" fmla="*/ 4729 w 43238"/>
                <a:gd name="connsiteY0" fmla="*/ 26036 h 42695"/>
                <a:gd name="connsiteX1" fmla="*/ 2196 w 43238"/>
                <a:gd name="connsiteY1" fmla="*/ 25239 h 42695"/>
                <a:gd name="connsiteX2" fmla="*/ 6964 w 43238"/>
                <a:gd name="connsiteY2" fmla="*/ 34758 h 42695"/>
                <a:gd name="connsiteX3" fmla="*/ 5856 w 43238"/>
                <a:gd name="connsiteY3" fmla="*/ 35139 h 42695"/>
                <a:gd name="connsiteX4" fmla="*/ 16514 w 43238"/>
                <a:gd name="connsiteY4" fmla="*/ 38949 h 42695"/>
                <a:gd name="connsiteX5" fmla="*/ 15846 w 43238"/>
                <a:gd name="connsiteY5" fmla="*/ 37209 h 42695"/>
                <a:gd name="connsiteX6" fmla="*/ 28863 w 43238"/>
                <a:gd name="connsiteY6" fmla="*/ 34610 h 42695"/>
                <a:gd name="connsiteX7" fmla="*/ 28596 w 43238"/>
                <a:gd name="connsiteY7" fmla="*/ 36519 h 42695"/>
                <a:gd name="connsiteX8" fmla="*/ 34165 w 43238"/>
                <a:gd name="connsiteY8" fmla="*/ 22813 h 42695"/>
                <a:gd name="connsiteX9" fmla="*/ 37416 w 43238"/>
                <a:gd name="connsiteY9" fmla="*/ 29949 h 42695"/>
                <a:gd name="connsiteX10" fmla="*/ 41421 w 43238"/>
                <a:gd name="connsiteY10" fmla="*/ 14878 h 42695"/>
                <a:gd name="connsiteX11" fmla="*/ 40386 w 43238"/>
                <a:gd name="connsiteY11" fmla="*/ 17889 h 42695"/>
                <a:gd name="connsiteX12" fmla="*/ 38360 w 43238"/>
                <a:gd name="connsiteY12" fmla="*/ 5285 h 42695"/>
                <a:gd name="connsiteX13" fmla="*/ 38436 w 43238"/>
                <a:gd name="connsiteY13" fmla="*/ 6549 h 42695"/>
                <a:gd name="connsiteX14" fmla="*/ 29114 w 43238"/>
                <a:gd name="connsiteY14" fmla="*/ 3811 h 42695"/>
                <a:gd name="connsiteX15" fmla="*/ 29856 w 43238"/>
                <a:gd name="connsiteY15" fmla="*/ 2199 h 42695"/>
                <a:gd name="connsiteX16" fmla="*/ 22177 w 43238"/>
                <a:gd name="connsiteY16" fmla="*/ 4579 h 42695"/>
                <a:gd name="connsiteX17" fmla="*/ 22536 w 43238"/>
                <a:gd name="connsiteY17" fmla="*/ 3189 h 42695"/>
                <a:gd name="connsiteX18" fmla="*/ 4163 w 43238"/>
                <a:gd name="connsiteY18" fmla="*/ 15648 h 42695"/>
                <a:gd name="connsiteX19" fmla="*/ 3936 w 43238"/>
                <a:gd name="connsiteY19" fmla="*/ 14229 h 42695"/>
                <a:gd name="connsiteX0" fmla="*/ 3936 w 43238"/>
                <a:gd name="connsiteY0" fmla="*/ 14551 h 43017"/>
                <a:gd name="connsiteX1" fmla="*/ 5590 w 43238"/>
                <a:gd name="connsiteY1" fmla="*/ 6641 h 43017"/>
                <a:gd name="connsiteX2" fmla="*/ 14041 w 43238"/>
                <a:gd name="connsiteY2" fmla="*/ 5383 h 43017"/>
                <a:gd name="connsiteX3" fmla="*/ 17575 w 43238"/>
                <a:gd name="connsiteY3" fmla="*/ 1760 h 43017"/>
                <a:gd name="connsiteX4" fmla="*/ 22492 w 43238"/>
                <a:gd name="connsiteY4" fmla="*/ 3613 h 43017"/>
                <a:gd name="connsiteX5" fmla="*/ 25647 w 43238"/>
                <a:gd name="connsiteY5" fmla="*/ 46 h 43017"/>
                <a:gd name="connsiteX6" fmla="*/ 29869 w 43238"/>
                <a:gd name="connsiteY6" fmla="*/ 2662 h 43017"/>
                <a:gd name="connsiteX7" fmla="*/ 31616 w 43238"/>
                <a:gd name="connsiteY7" fmla="*/ 1872 h 43017"/>
                <a:gd name="connsiteX8" fmla="*/ 35499 w 43238"/>
                <a:gd name="connsiteY8" fmla="*/ 1988 h 43017"/>
                <a:gd name="connsiteX9" fmla="*/ 38354 w 43238"/>
                <a:gd name="connsiteY9" fmla="*/ 5757 h 43017"/>
                <a:gd name="connsiteX10" fmla="*/ 41467 w 43238"/>
                <a:gd name="connsiteY10" fmla="*/ 10834 h 43017"/>
                <a:gd name="connsiteX11" fmla="*/ 41303 w 43238"/>
                <a:gd name="connsiteY11" fmla="*/ 15194 h 43017"/>
                <a:gd name="connsiteX12" fmla="*/ 43052 w 43238"/>
                <a:gd name="connsiteY12" fmla="*/ 23503 h 43017"/>
                <a:gd name="connsiteX13" fmla="*/ 37440 w 43238"/>
                <a:gd name="connsiteY13" fmla="*/ 30385 h 43017"/>
                <a:gd name="connsiteX14" fmla="*/ 35775 w 43238"/>
                <a:gd name="connsiteY14" fmla="*/ 36729 h 43017"/>
                <a:gd name="connsiteX15" fmla="*/ 30652 w 43238"/>
                <a:gd name="connsiteY15" fmla="*/ 36832 h 43017"/>
                <a:gd name="connsiteX16" fmla="*/ 28591 w 43238"/>
                <a:gd name="connsiteY16" fmla="*/ 36996 h 43017"/>
                <a:gd name="connsiteX17" fmla="*/ 23497 w 43238"/>
                <a:gd name="connsiteY17" fmla="*/ 42282 h 43017"/>
                <a:gd name="connsiteX18" fmla="*/ 16516 w 43238"/>
                <a:gd name="connsiteY18" fmla="*/ 39447 h 43017"/>
                <a:gd name="connsiteX19" fmla="*/ 5840 w 43238"/>
                <a:gd name="connsiteY19" fmla="*/ 35653 h 43017"/>
                <a:gd name="connsiteX20" fmla="*/ 1146 w 43238"/>
                <a:gd name="connsiteY20" fmla="*/ 31431 h 43017"/>
                <a:gd name="connsiteX21" fmla="*/ 2149 w 43238"/>
                <a:gd name="connsiteY21" fmla="*/ 25732 h 43017"/>
                <a:gd name="connsiteX22" fmla="*/ 31 w 43238"/>
                <a:gd name="connsiteY22" fmla="*/ 19885 h 43017"/>
                <a:gd name="connsiteX23" fmla="*/ 3899 w 43238"/>
                <a:gd name="connsiteY23" fmla="*/ 14688 h 43017"/>
                <a:gd name="connsiteX24" fmla="*/ 3936 w 43238"/>
                <a:gd name="connsiteY24" fmla="*/ 14551 h 43017"/>
                <a:gd name="connsiteX0" fmla="*/ 4729 w 43238"/>
                <a:gd name="connsiteY0" fmla="*/ 26358 h 43017"/>
                <a:gd name="connsiteX1" fmla="*/ 2196 w 43238"/>
                <a:gd name="connsiteY1" fmla="*/ 25561 h 43017"/>
                <a:gd name="connsiteX2" fmla="*/ 6964 w 43238"/>
                <a:gd name="connsiteY2" fmla="*/ 35080 h 43017"/>
                <a:gd name="connsiteX3" fmla="*/ 5856 w 43238"/>
                <a:gd name="connsiteY3" fmla="*/ 35461 h 43017"/>
                <a:gd name="connsiteX4" fmla="*/ 16514 w 43238"/>
                <a:gd name="connsiteY4" fmla="*/ 39271 h 43017"/>
                <a:gd name="connsiteX5" fmla="*/ 15846 w 43238"/>
                <a:gd name="connsiteY5" fmla="*/ 37531 h 43017"/>
                <a:gd name="connsiteX6" fmla="*/ 28863 w 43238"/>
                <a:gd name="connsiteY6" fmla="*/ 34932 h 43017"/>
                <a:gd name="connsiteX7" fmla="*/ 28596 w 43238"/>
                <a:gd name="connsiteY7" fmla="*/ 36841 h 43017"/>
                <a:gd name="connsiteX8" fmla="*/ 34165 w 43238"/>
                <a:gd name="connsiteY8" fmla="*/ 23135 h 43017"/>
                <a:gd name="connsiteX9" fmla="*/ 37416 w 43238"/>
                <a:gd name="connsiteY9" fmla="*/ 30271 h 43017"/>
                <a:gd name="connsiteX10" fmla="*/ 41421 w 43238"/>
                <a:gd name="connsiteY10" fmla="*/ 15200 h 43017"/>
                <a:gd name="connsiteX11" fmla="*/ 40386 w 43238"/>
                <a:gd name="connsiteY11" fmla="*/ 18211 h 43017"/>
                <a:gd name="connsiteX12" fmla="*/ 38360 w 43238"/>
                <a:gd name="connsiteY12" fmla="*/ 5607 h 43017"/>
                <a:gd name="connsiteX13" fmla="*/ 38436 w 43238"/>
                <a:gd name="connsiteY13" fmla="*/ 6871 h 43017"/>
                <a:gd name="connsiteX14" fmla="*/ 29114 w 43238"/>
                <a:gd name="connsiteY14" fmla="*/ 4133 h 43017"/>
                <a:gd name="connsiteX15" fmla="*/ 29856 w 43238"/>
                <a:gd name="connsiteY15" fmla="*/ 2521 h 43017"/>
                <a:gd name="connsiteX16" fmla="*/ 22177 w 43238"/>
                <a:gd name="connsiteY16" fmla="*/ 4901 h 43017"/>
                <a:gd name="connsiteX17" fmla="*/ 22536 w 43238"/>
                <a:gd name="connsiteY17" fmla="*/ 3511 h 43017"/>
                <a:gd name="connsiteX18" fmla="*/ 4163 w 43238"/>
                <a:gd name="connsiteY18" fmla="*/ 15970 h 43017"/>
                <a:gd name="connsiteX19" fmla="*/ 3936 w 43238"/>
                <a:gd name="connsiteY19" fmla="*/ 14551 h 43017"/>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2177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20594 w 43238"/>
                <a:gd name="connsiteY16" fmla="*/ 5228 h 43344"/>
                <a:gd name="connsiteX17" fmla="*/ 22536 w 43238"/>
                <a:gd name="connsiteY17" fmla="*/ 3838 h 43344"/>
                <a:gd name="connsiteX18" fmla="*/ 4163 w 43238"/>
                <a:gd name="connsiteY18" fmla="*/ 16297 h 43344"/>
                <a:gd name="connsiteX19" fmla="*/ 3936 w 43238"/>
                <a:gd name="connsiteY19"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3936 w 43238"/>
                <a:gd name="connsiteY0" fmla="*/ 14878 h 43344"/>
                <a:gd name="connsiteX1" fmla="*/ 5590 w 43238"/>
                <a:gd name="connsiteY1" fmla="*/ 6968 h 43344"/>
                <a:gd name="connsiteX2" fmla="*/ 14041 w 43238"/>
                <a:gd name="connsiteY2" fmla="*/ 5710 h 43344"/>
                <a:gd name="connsiteX3" fmla="*/ 17575 w 43238"/>
                <a:gd name="connsiteY3" fmla="*/ 2087 h 43344"/>
                <a:gd name="connsiteX4" fmla="*/ 22492 w 43238"/>
                <a:gd name="connsiteY4" fmla="*/ 3940 h 43344"/>
                <a:gd name="connsiteX5" fmla="*/ 25441 w 43238"/>
                <a:gd name="connsiteY5" fmla="*/ 38 h 43344"/>
                <a:gd name="connsiteX6" fmla="*/ 29869 w 43238"/>
                <a:gd name="connsiteY6" fmla="*/ 2989 h 43344"/>
                <a:gd name="connsiteX7" fmla="*/ 31616 w 43238"/>
                <a:gd name="connsiteY7" fmla="*/ 2199 h 43344"/>
                <a:gd name="connsiteX8" fmla="*/ 35499 w 43238"/>
                <a:gd name="connsiteY8" fmla="*/ 2315 h 43344"/>
                <a:gd name="connsiteX9" fmla="*/ 38354 w 43238"/>
                <a:gd name="connsiteY9" fmla="*/ 6084 h 43344"/>
                <a:gd name="connsiteX10" fmla="*/ 41467 w 43238"/>
                <a:gd name="connsiteY10" fmla="*/ 11161 h 43344"/>
                <a:gd name="connsiteX11" fmla="*/ 41303 w 43238"/>
                <a:gd name="connsiteY11" fmla="*/ 15521 h 43344"/>
                <a:gd name="connsiteX12" fmla="*/ 43052 w 43238"/>
                <a:gd name="connsiteY12" fmla="*/ 23830 h 43344"/>
                <a:gd name="connsiteX13" fmla="*/ 37440 w 43238"/>
                <a:gd name="connsiteY13" fmla="*/ 30712 h 43344"/>
                <a:gd name="connsiteX14" fmla="*/ 35775 w 43238"/>
                <a:gd name="connsiteY14" fmla="*/ 37056 h 43344"/>
                <a:gd name="connsiteX15" fmla="*/ 30652 w 43238"/>
                <a:gd name="connsiteY15" fmla="*/ 37159 h 43344"/>
                <a:gd name="connsiteX16" fmla="*/ 28591 w 43238"/>
                <a:gd name="connsiteY16" fmla="*/ 37323 h 43344"/>
                <a:gd name="connsiteX17" fmla="*/ 23497 w 43238"/>
                <a:gd name="connsiteY17" fmla="*/ 42609 h 43344"/>
                <a:gd name="connsiteX18" fmla="*/ 16516 w 43238"/>
                <a:gd name="connsiteY18" fmla="*/ 39774 h 43344"/>
                <a:gd name="connsiteX19" fmla="*/ 5840 w 43238"/>
                <a:gd name="connsiteY19" fmla="*/ 35980 h 43344"/>
                <a:gd name="connsiteX20" fmla="*/ 1146 w 43238"/>
                <a:gd name="connsiteY20" fmla="*/ 31758 h 43344"/>
                <a:gd name="connsiteX21" fmla="*/ 2149 w 43238"/>
                <a:gd name="connsiteY21" fmla="*/ 26059 h 43344"/>
                <a:gd name="connsiteX22" fmla="*/ 31 w 43238"/>
                <a:gd name="connsiteY22" fmla="*/ 20212 h 43344"/>
                <a:gd name="connsiteX23" fmla="*/ 3899 w 43238"/>
                <a:gd name="connsiteY23" fmla="*/ 15015 h 43344"/>
                <a:gd name="connsiteX24" fmla="*/ 3936 w 43238"/>
                <a:gd name="connsiteY24" fmla="*/ 14878 h 43344"/>
                <a:gd name="connsiteX0" fmla="*/ 4729 w 43238"/>
                <a:gd name="connsiteY0" fmla="*/ 26685 h 43344"/>
                <a:gd name="connsiteX1" fmla="*/ 2196 w 43238"/>
                <a:gd name="connsiteY1" fmla="*/ 25888 h 43344"/>
                <a:gd name="connsiteX2" fmla="*/ 6964 w 43238"/>
                <a:gd name="connsiteY2" fmla="*/ 35407 h 43344"/>
                <a:gd name="connsiteX3" fmla="*/ 5856 w 43238"/>
                <a:gd name="connsiteY3" fmla="*/ 35788 h 43344"/>
                <a:gd name="connsiteX4" fmla="*/ 16514 w 43238"/>
                <a:gd name="connsiteY4" fmla="*/ 39598 h 43344"/>
                <a:gd name="connsiteX5" fmla="*/ 15846 w 43238"/>
                <a:gd name="connsiteY5" fmla="*/ 37858 h 43344"/>
                <a:gd name="connsiteX6" fmla="*/ 28863 w 43238"/>
                <a:gd name="connsiteY6" fmla="*/ 35259 h 43344"/>
                <a:gd name="connsiteX7" fmla="*/ 28596 w 43238"/>
                <a:gd name="connsiteY7" fmla="*/ 37168 h 43344"/>
                <a:gd name="connsiteX8" fmla="*/ 34165 w 43238"/>
                <a:gd name="connsiteY8" fmla="*/ 23462 h 43344"/>
                <a:gd name="connsiteX9" fmla="*/ 37416 w 43238"/>
                <a:gd name="connsiteY9" fmla="*/ 30598 h 43344"/>
                <a:gd name="connsiteX10" fmla="*/ 41421 w 43238"/>
                <a:gd name="connsiteY10" fmla="*/ 15527 h 43344"/>
                <a:gd name="connsiteX11" fmla="*/ 40386 w 43238"/>
                <a:gd name="connsiteY11" fmla="*/ 18538 h 43344"/>
                <a:gd name="connsiteX12" fmla="*/ 38360 w 43238"/>
                <a:gd name="connsiteY12" fmla="*/ 5934 h 43344"/>
                <a:gd name="connsiteX13" fmla="*/ 38436 w 43238"/>
                <a:gd name="connsiteY13" fmla="*/ 7198 h 43344"/>
                <a:gd name="connsiteX14" fmla="*/ 29114 w 43238"/>
                <a:gd name="connsiteY14" fmla="*/ 4460 h 43344"/>
                <a:gd name="connsiteX15" fmla="*/ 29856 w 43238"/>
                <a:gd name="connsiteY15" fmla="*/ 2848 h 43344"/>
                <a:gd name="connsiteX16" fmla="*/ 4163 w 43238"/>
                <a:gd name="connsiteY16" fmla="*/ 16297 h 43344"/>
                <a:gd name="connsiteX17" fmla="*/ 3936 w 43238"/>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4235 w 43574"/>
                <a:gd name="connsiteY23" fmla="*/ 15015 h 43344"/>
                <a:gd name="connsiteX24" fmla="*/ 4272 w 43574"/>
                <a:gd name="connsiteY24"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2485 w 43574"/>
                <a:gd name="connsiteY21" fmla="*/ 26059 h 43344"/>
                <a:gd name="connsiteX22" fmla="*/ 23 w 43574"/>
                <a:gd name="connsiteY22" fmla="*/ 20212 h 43344"/>
                <a:gd name="connsiteX23" fmla="*/ 1944 w 43574"/>
                <a:gd name="connsiteY23" fmla="*/ 17389 h 43344"/>
                <a:gd name="connsiteX24" fmla="*/ 4235 w 43574"/>
                <a:gd name="connsiteY24" fmla="*/ 15015 h 43344"/>
                <a:gd name="connsiteX25" fmla="*/ 4272 w 43574"/>
                <a:gd name="connsiteY25"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6176 w 43574"/>
                <a:gd name="connsiteY19" fmla="*/ 35980 h 43344"/>
                <a:gd name="connsiteX20" fmla="*/ 1482 w 43574"/>
                <a:gd name="connsiteY20" fmla="*/ 31758 h 43344"/>
                <a:gd name="connsiteX21" fmla="*/ 1738 w 43574"/>
                <a:gd name="connsiteY21" fmla="*/ 29899 h 43344"/>
                <a:gd name="connsiteX22" fmla="*/ 2485 w 43574"/>
                <a:gd name="connsiteY22" fmla="*/ 26059 h 43344"/>
                <a:gd name="connsiteX23" fmla="*/ 23 w 43574"/>
                <a:gd name="connsiteY23" fmla="*/ 20212 h 43344"/>
                <a:gd name="connsiteX24" fmla="*/ 1944 w 43574"/>
                <a:gd name="connsiteY24" fmla="*/ 17389 h 43344"/>
                <a:gd name="connsiteX25" fmla="*/ 4235 w 43574"/>
                <a:gd name="connsiteY25" fmla="*/ 15015 h 43344"/>
                <a:gd name="connsiteX26" fmla="*/ 4272 w 43574"/>
                <a:gd name="connsiteY26"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203 w 43574"/>
                <a:gd name="connsiteY19" fmla="*/ 41180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1738 w 43574"/>
                <a:gd name="connsiteY22" fmla="*/ 29899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5065 w 43574"/>
                <a:gd name="connsiteY0" fmla="*/ 26685 h 43344"/>
                <a:gd name="connsiteX1" fmla="*/ 2532 w 43574"/>
                <a:gd name="connsiteY1" fmla="*/ 25888 h 43344"/>
                <a:gd name="connsiteX2" fmla="*/ 7300 w 43574"/>
                <a:gd name="connsiteY2" fmla="*/ 35407 h 43344"/>
                <a:gd name="connsiteX3" fmla="*/ 6192 w 43574"/>
                <a:gd name="connsiteY3" fmla="*/ 35788 h 43344"/>
                <a:gd name="connsiteX4" fmla="*/ 16850 w 43574"/>
                <a:gd name="connsiteY4" fmla="*/ 39598 h 43344"/>
                <a:gd name="connsiteX5" fmla="*/ 16182 w 43574"/>
                <a:gd name="connsiteY5" fmla="*/ 37858 h 43344"/>
                <a:gd name="connsiteX6" fmla="*/ 29199 w 43574"/>
                <a:gd name="connsiteY6" fmla="*/ 35259 h 43344"/>
                <a:gd name="connsiteX7" fmla="*/ 28932 w 43574"/>
                <a:gd name="connsiteY7" fmla="*/ 37168 h 43344"/>
                <a:gd name="connsiteX8" fmla="*/ 34501 w 43574"/>
                <a:gd name="connsiteY8" fmla="*/ 23462 h 43344"/>
                <a:gd name="connsiteX9" fmla="*/ 37752 w 43574"/>
                <a:gd name="connsiteY9" fmla="*/ 30598 h 43344"/>
                <a:gd name="connsiteX10" fmla="*/ 41757 w 43574"/>
                <a:gd name="connsiteY10" fmla="*/ 15527 h 43344"/>
                <a:gd name="connsiteX11" fmla="*/ 40722 w 43574"/>
                <a:gd name="connsiteY11" fmla="*/ 18538 h 43344"/>
                <a:gd name="connsiteX12" fmla="*/ 38696 w 43574"/>
                <a:gd name="connsiteY12" fmla="*/ 5934 h 43344"/>
                <a:gd name="connsiteX13" fmla="*/ 38772 w 43574"/>
                <a:gd name="connsiteY13" fmla="*/ 7198 h 43344"/>
                <a:gd name="connsiteX14" fmla="*/ 29450 w 43574"/>
                <a:gd name="connsiteY14" fmla="*/ 4460 h 43344"/>
                <a:gd name="connsiteX15" fmla="*/ 30192 w 43574"/>
                <a:gd name="connsiteY15" fmla="*/ 2848 h 43344"/>
                <a:gd name="connsiteX16" fmla="*/ 4499 w 43574"/>
                <a:gd name="connsiteY16" fmla="*/ 16297 h 43344"/>
                <a:gd name="connsiteX17" fmla="*/ 4272 w 43574"/>
                <a:gd name="connsiteY17"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482 w 43574"/>
                <a:gd name="connsiteY21" fmla="*/ 31758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7389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 name="connsiteX0" fmla="*/ 4272 w 43574"/>
                <a:gd name="connsiteY0" fmla="*/ 14878 h 43344"/>
                <a:gd name="connsiteX1" fmla="*/ 5926 w 43574"/>
                <a:gd name="connsiteY1" fmla="*/ 6968 h 43344"/>
                <a:gd name="connsiteX2" fmla="*/ 14377 w 43574"/>
                <a:gd name="connsiteY2" fmla="*/ 5710 h 43344"/>
                <a:gd name="connsiteX3" fmla="*/ 17911 w 43574"/>
                <a:gd name="connsiteY3" fmla="*/ 2087 h 43344"/>
                <a:gd name="connsiteX4" fmla="*/ 22828 w 43574"/>
                <a:gd name="connsiteY4" fmla="*/ 3940 h 43344"/>
                <a:gd name="connsiteX5" fmla="*/ 25777 w 43574"/>
                <a:gd name="connsiteY5" fmla="*/ 38 h 43344"/>
                <a:gd name="connsiteX6" fmla="*/ 30205 w 43574"/>
                <a:gd name="connsiteY6" fmla="*/ 2989 h 43344"/>
                <a:gd name="connsiteX7" fmla="*/ 31952 w 43574"/>
                <a:gd name="connsiteY7" fmla="*/ 2199 h 43344"/>
                <a:gd name="connsiteX8" fmla="*/ 35835 w 43574"/>
                <a:gd name="connsiteY8" fmla="*/ 2315 h 43344"/>
                <a:gd name="connsiteX9" fmla="*/ 38690 w 43574"/>
                <a:gd name="connsiteY9" fmla="*/ 6084 h 43344"/>
                <a:gd name="connsiteX10" fmla="*/ 41803 w 43574"/>
                <a:gd name="connsiteY10" fmla="*/ 11161 h 43344"/>
                <a:gd name="connsiteX11" fmla="*/ 41639 w 43574"/>
                <a:gd name="connsiteY11" fmla="*/ 15521 h 43344"/>
                <a:gd name="connsiteX12" fmla="*/ 43388 w 43574"/>
                <a:gd name="connsiteY12" fmla="*/ 23830 h 43344"/>
                <a:gd name="connsiteX13" fmla="*/ 37776 w 43574"/>
                <a:gd name="connsiteY13" fmla="*/ 30712 h 43344"/>
                <a:gd name="connsiteX14" fmla="*/ 36111 w 43574"/>
                <a:gd name="connsiteY14" fmla="*/ 37056 h 43344"/>
                <a:gd name="connsiteX15" fmla="*/ 30988 w 43574"/>
                <a:gd name="connsiteY15" fmla="*/ 37159 h 43344"/>
                <a:gd name="connsiteX16" fmla="*/ 28927 w 43574"/>
                <a:gd name="connsiteY16" fmla="*/ 37323 h 43344"/>
                <a:gd name="connsiteX17" fmla="*/ 23833 w 43574"/>
                <a:gd name="connsiteY17" fmla="*/ 42609 h 43344"/>
                <a:gd name="connsiteX18" fmla="*/ 16852 w 43574"/>
                <a:gd name="connsiteY18" fmla="*/ 39774 h 43344"/>
                <a:gd name="connsiteX19" fmla="*/ 10341 w 43574"/>
                <a:gd name="connsiteY19" fmla="*/ 39951 h 43344"/>
                <a:gd name="connsiteX20" fmla="*/ 6176 w 43574"/>
                <a:gd name="connsiteY20" fmla="*/ 35980 h 43344"/>
                <a:gd name="connsiteX21" fmla="*/ 1344 w 43574"/>
                <a:gd name="connsiteY21" fmla="*/ 32652 h 43344"/>
                <a:gd name="connsiteX22" fmla="*/ 843 w 43574"/>
                <a:gd name="connsiteY22" fmla="*/ 28670 h 43344"/>
                <a:gd name="connsiteX23" fmla="*/ 2485 w 43574"/>
                <a:gd name="connsiteY23" fmla="*/ 26059 h 43344"/>
                <a:gd name="connsiteX24" fmla="*/ 23 w 43574"/>
                <a:gd name="connsiteY24" fmla="*/ 20212 h 43344"/>
                <a:gd name="connsiteX25" fmla="*/ 1944 w 43574"/>
                <a:gd name="connsiteY25" fmla="*/ 16782 h 43344"/>
                <a:gd name="connsiteX26" fmla="*/ 4235 w 43574"/>
                <a:gd name="connsiteY26" fmla="*/ 15015 h 43344"/>
                <a:gd name="connsiteX27" fmla="*/ 4272 w 43574"/>
                <a:gd name="connsiteY27" fmla="*/ 14878 h 43344"/>
                <a:gd name="connsiteX0" fmla="*/ 7300 w 43574"/>
                <a:gd name="connsiteY0" fmla="*/ 35407 h 43344"/>
                <a:gd name="connsiteX1" fmla="*/ 6192 w 43574"/>
                <a:gd name="connsiteY1" fmla="*/ 35788 h 43344"/>
                <a:gd name="connsiteX2" fmla="*/ 16850 w 43574"/>
                <a:gd name="connsiteY2" fmla="*/ 39598 h 43344"/>
                <a:gd name="connsiteX3" fmla="*/ 16182 w 43574"/>
                <a:gd name="connsiteY3" fmla="*/ 37858 h 43344"/>
                <a:gd name="connsiteX4" fmla="*/ 29199 w 43574"/>
                <a:gd name="connsiteY4" fmla="*/ 35259 h 43344"/>
                <a:gd name="connsiteX5" fmla="*/ 28932 w 43574"/>
                <a:gd name="connsiteY5" fmla="*/ 37168 h 43344"/>
                <a:gd name="connsiteX6" fmla="*/ 34501 w 43574"/>
                <a:gd name="connsiteY6" fmla="*/ 23462 h 43344"/>
                <a:gd name="connsiteX7" fmla="*/ 37752 w 43574"/>
                <a:gd name="connsiteY7" fmla="*/ 30598 h 43344"/>
                <a:gd name="connsiteX8" fmla="*/ 41757 w 43574"/>
                <a:gd name="connsiteY8" fmla="*/ 15527 h 43344"/>
                <a:gd name="connsiteX9" fmla="*/ 40722 w 43574"/>
                <a:gd name="connsiteY9" fmla="*/ 18538 h 43344"/>
                <a:gd name="connsiteX10" fmla="*/ 38696 w 43574"/>
                <a:gd name="connsiteY10" fmla="*/ 5934 h 43344"/>
                <a:gd name="connsiteX11" fmla="*/ 38772 w 43574"/>
                <a:gd name="connsiteY11" fmla="*/ 7198 h 43344"/>
                <a:gd name="connsiteX12" fmla="*/ 29450 w 43574"/>
                <a:gd name="connsiteY12" fmla="*/ 4460 h 43344"/>
                <a:gd name="connsiteX13" fmla="*/ 30192 w 43574"/>
                <a:gd name="connsiteY13" fmla="*/ 2848 h 43344"/>
                <a:gd name="connsiteX14" fmla="*/ 4499 w 43574"/>
                <a:gd name="connsiteY14" fmla="*/ 16297 h 43344"/>
                <a:gd name="connsiteX15" fmla="*/ 4272 w 43574"/>
                <a:gd name="connsiteY15" fmla="*/ 14878 h 43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574" h="43344">
                  <a:moveTo>
                    <a:pt x="4272" y="14878"/>
                  </a:moveTo>
                  <a:cubicBezTo>
                    <a:pt x="4001" y="12165"/>
                    <a:pt x="3907" y="8323"/>
                    <a:pt x="5926" y="6968"/>
                  </a:cubicBezTo>
                  <a:cubicBezTo>
                    <a:pt x="8836" y="5016"/>
                    <a:pt x="11498" y="4754"/>
                    <a:pt x="14377" y="5710"/>
                  </a:cubicBezTo>
                  <a:cubicBezTo>
                    <a:pt x="15514" y="3407"/>
                    <a:pt x="14921" y="2493"/>
                    <a:pt x="17911" y="2087"/>
                  </a:cubicBezTo>
                  <a:cubicBezTo>
                    <a:pt x="20901" y="1681"/>
                    <a:pt x="21643" y="3425"/>
                    <a:pt x="22828" y="3940"/>
                  </a:cubicBezTo>
                  <a:cubicBezTo>
                    <a:pt x="23469" y="2191"/>
                    <a:pt x="24356" y="312"/>
                    <a:pt x="25777" y="38"/>
                  </a:cubicBezTo>
                  <a:cubicBezTo>
                    <a:pt x="27341" y="-264"/>
                    <a:pt x="29247" y="1278"/>
                    <a:pt x="30205" y="2989"/>
                  </a:cubicBezTo>
                  <a:cubicBezTo>
                    <a:pt x="31039" y="3182"/>
                    <a:pt x="31014" y="2311"/>
                    <a:pt x="31952" y="2199"/>
                  </a:cubicBezTo>
                  <a:cubicBezTo>
                    <a:pt x="33165" y="1752"/>
                    <a:pt x="34712" y="1667"/>
                    <a:pt x="35835" y="2315"/>
                  </a:cubicBezTo>
                  <a:cubicBezTo>
                    <a:pt x="36958" y="2963"/>
                    <a:pt x="38402" y="3908"/>
                    <a:pt x="38690" y="6084"/>
                  </a:cubicBezTo>
                  <a:cubicBezTo>
                    <a:pt x="40418" y="6726"/>
                    <a:pt x="41312" y="9588"/>
                    <a:pt x="41803" y="11161"/>
                  </a:cubicBezTo>
                  <a:cubicBezTo>
                    <a:pt x="42294" y="12734"/>
                    <a:pt x="42152" y="13892"/>
                    <a:pt x="41639" y="15521"/>
                  </a:cubicBezTo>
                  <a:cubicBezTo>
                    <a:pt x="42900" y="17755"/>
                    <a:pt x="44032" y="21298"/>
                    <a:pt x="43388" y="23830"/>
                  </a:cubicBezTo>
                  <a:cubicBezTo>
                    <a:pt x="42744" y="26362"/>
                    <a:pt x="40500" y="30182"/>
                    <a:pt x="37776" y="30712"/>
                  </a:cubicBezTo>
                  <a:cubicBezTo>
                    <a:pt x="37763" y="32979"/>
                    <a:pt x="37242" y="35982"/>
                    <a:pt x="36111" y="37056"/>
                  </a:cubicBezTo>
                  <a:cubicBezTo>
                    <a:pt x="34980" y="38130"/>
                    <a:pt x="32128" y="37226"/>
                    <a:pt x="30988" y="37159"/>
                  </a:cubicBezTo>
                  <a:cubicBezTo>
                    <a:pt x="29848" y="37092"/>
                    <a:pt x="30039" y="36452"/>
                    <a:pt x="28927" y="37323"/>
                  </a:cubicBezTo>
                  <a:cubicBezTo>
                    <a:pt x="28232" y="40456"/>
                    <a:pt x="26053" y="41565"/>
                    <a:pt x="23833" y="42609"/>
                  </a:cubicBezTo>
                  <a:cubicBezTo>
                    <a:pt x="20259" y="44290"/>
                    <a:pt x="18423" y="42981"/>
                    <a:pt x="16852" y="39774"/>
                  </a:cubicBezTo>
                  <a:cubicBezTo>
                    <a:pt x="14615" y="39406"/>
                    <a:pt x="12120" y="40583"/>
                    <a:pt x="10341" y="39951"/>
                  </a:cubicBezTo>
                  <a:cubicBezTo>
                    <a:pt x="8562" y="39319"/>
                    <a:pt x="7664" y="37420"/>
                    <a:pt x="6176" y="35980"/>
                  </a:cubicBezTo>
                  <a:cubicBezTo>
                    <a:pt x="4062" y="36317"/>
                    <a:pt x="2233" y="33870"/>
                    <a:pt x="1344" y="32652"/>
                  </a:cubicBezTo>
                  <a:cubicBezTo>
                    <a:pt x="455" y="31434"/>
                    <a:pt x="676" y="29620"/>
                    <a:pt x="843" y="28670"/>
                  </a:cubicBezTo>
                  <a:cubicBezTo>
                    <a:pt x="1010" y="27720"/>
                    <a:pt x="1383" y="27004"/>
                    <a:pt x="2485" y="26059"/>
                  </a:cubicBezTo>
                  <a:cubicBezTo>
                    <a:pt x="991" y="24862"/>
                    <a:pt x="-185" y="22565"/>
                    <a:pt x="23" y="20212"/>
                  </a:cubicBezTo>
                  <a:cubicBezTo>
                    <a:pt x="-90" y="18618"/>
                    <a:pt x="1242" y="17648"/>
                    <a:pt x="1944" y="16782"/>
                  </a:cubicBezTo>
                  <a:cubicBezTo>
                    <a:pt x="2646" y="15916"/>
                    <a:pt x="3824" y="15284"/>
                    <a:pt x="4235" y="15015"/>
                  </a:cubicBezTo>
                  <a:cubicBezTo>
                    <a:pt x="4247" y="14969"/>
                    <a:pt x="4260" y="14924"/>
                    <a:pt x="4272" y="14878"/>
                  </a:cubicBezTo>
                  <a:close/>
                </a:path>
                <a:path w="43574" h="43344" fill="none" extrusionOk="0">
                  <a:moveTo>
                    <a:pt x="7300" y="35407"/>
                  </a:moveTo>
                  <a:cubicBezTo>
                    <a:pt x="6945" y="35600"/>
                    <a:pt x="6572" y="35728"/>
                    <a:pt x="6192" y="35788"/>
                  </a:cubicBezTo>
                  <a:moveTo>
                    <a:pt x="16850" y="39598"/>
                  </a:moveTo>
                  <a:cubicBezTo>
                    <a:pt x="16583" y="39052"/>
                    <a:pt x="16359" y="38469"/>
                    <a:pt x="16182" y="37858"/>
                  </a:cubicBezTo>
                  <a:moveTo>
                    <a:pt x="29199" y="35259"/>
                  </a:moveTo>
                  <a:cubicBezTo>
                    <a:pt x="29160" y="35906"/>
                    <a:pt x="29070" y="36546"/>
                    <a:pt x="28932" y="37168"/>
                  </a:cubicBezTo>
                  <a:moveTo>
                    <a:pt x="34501" y="23462"/>
                  </a:moveTo>
                  <a:cubicBezTo>
                    <a:pt x="36505" y="24790"/>
                    <a:pt x="37770" y="27566"/>
                    <a:pt x="37752" y="30598"/>
                  </a:cubicBezTo>
                  <a:moveTo>
                    <a:pt x="41757" y="15527"/>
                  </a:moveTo>
                  <a:cubicBezTo>
                    <a:pt x="41432" y="16559"/>
                    <a:pt x="41350" y="17810"/>
                    <a:pt x="40722" y="18538"/>
                  </a:cubicBezTo>
                  <a:moveTo>
                    <a:pt x="38696" y="5934"/>
                  </a:moveTo>
                  <a:cubicBezTo>
                    <a:pt x="38751" y="6351"/>
                    <a:pt x="38777" y="6774"/>
                    <a:pt x="38772" y="7198"/>
                  </a:cubicBezTo>
                  <a:moveTo>
                    <a:pt x="29450" y="4460"/>
                  </a:moveTo>
                  <a:cubicBezTo>
                    <a:pt x="29639" y="3877"/>
                    <a:pt x="29888" y="3334"/>
                    <a:pt x="30192" y="2848"/>
                  </a:cubicBezTo>
                  <a:moveTo>
                    <a:pt x="4499" y="16297"/>
                  </a:moveTo>
                  <a:cubicBezTo>
                    <a:pt x="4396" y="15833"/>
                    <a:pt x="4320" y="15359"/>
                    <a:pt x="4272" y="14878"/>
                  </a:cubicBezTo>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云形 32">
              <a:extLst>
                <a:ext uri="{FF2B5EF4-FFF2-40B4-BE49-F238E27FC236}">
                  <a16:creationId xmlns:a16="http://schemas.microsoft.com/office/drawing/2014/main" id="{351CAB64-4FD9-4D2C-9E46-8D79AB79D4F5}"/>
                </a:ext>
              </a:extLst>
            </p:cNvPr>
            <p:cNvSpPr/>
            <p:nvPr/>
          </p:nvSpPr>
          <p:spPr>
            <a:xfrm>
              <a:off x="1540751" y="622176"/>
              <a:ext cx="9110498" cy="5613648"/>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9" name="图片 38">
            <a:extLst>
              <a:ext uri="{FF2B5EF4-FFF2-40B4-BE49-F238E27FC236}">
                <a16:creationId xmlns:a16="http://schemas.microsoft.com/office/drawing/2014/main" id="{4AE086E8-BB3B-4883-A7F5-0362324E31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2702" y="5543351"/>
            <a:ext cx="696914" cy="646431"/>
          </a:xfrm>
          <a:prstGeom prst="rect">
            <a:avLst/>
          </a:prstGeom>
        </p:spPr>
      </p:pic>
    </p:spTree>
    <p:extLst>
      <p:ext uri="{BB962C8B-B14F-4D97-AF65-F5344CB8AC3E}">
        <p14:creationId xmlns:p14="http://schemas.microsoft.com/office/powerpoint/2010/main" val="212126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矩形 37">
            <a:extLst>
              <a:ext uri="{FF2B5EF4-FFF2-40B4-BE49-F238E27FC236}">
                <a16:creationId xmlns:a16="http://schemas.microsoft.com/office/drawing/2014/main" id="{14065F13-478A-49EC-8C3C-072D69B68C8A}"/>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3D97F9AD-0CA1-47C2-9866-E01EB96DB679}"/>
              </a:ext>
            </a:extLst>
          </p:cNvPr>
          <p:cNvSpPr txBox="1"/>
          <p:nvPr/>
        </p:nvSpPr>
        <p:spPr>
          <a:xfrm>
            <a:off x="1320037" y="1186119"/>
            <a:ext cx="2082098" cy="1754326"/>
          </a:xfrm>
          <a:prstGeom prst="rect">
            <a:avLst/>
          </a:prstGeom>
          <a:noFill/>
        </p:spPr>
        <p:txBody>
          <a:bodyPr wrap="square" rtlCol="0">
            <a:spAutoFit/>
          </a:bodyPr>
          <a:lstStyle/>
          <a:p>
            <a:pPr algn="ctr"/>
            <a:r>
              <a:rPr lang="en-US" altLang="zh-CN" sz="5400" b="1">
                <a:solidFill>
                  <a:schemeClr val="bg1"/>
                </a:solidFill>
                <a:latin typeface="Comic Sans MS" panose="030F0702030302020204" pitchFamily="66" charset="0"/>
              </a:rPr>
              <a:t>PART </a:t>
            </a:r>
          </a:p>
          <a:p>
            <a:pPr algn="ctr"/>
            <a:r>
              <a:rPr lang="en-US" altLang="zh-CN" sz="5400" b="1">
                <a:solidFill>
                  <a:schemeClr val="bg1"/>
                </a:solidFill>
                <a:latin typeface="Comic Sans MS" panose="030F0702030302020204" pitchFamily="66" charset="0"/>
              </a:rPr>
              <a:t>ONE</a:t>
            </a:r>
            <a:endParaRPr lang="zh-CN" altLang="en-US" sz="5400" b="1">
              <a:solidFill>
                <a:schemeClr val="bg1"/>
              </a:solidFill>
              <a:latin typeface="Comic Sans MS" panose="030F0702030302020204" pitchFamily="66" charset="0"/>
            </a:endParaRPr>
          </a:p>
        </p:txBody>
      </p:sp>
      <p:sp>
        <p:nvSpPr>
          <p:cNvPr id="6" name="文本框 5">
            <a:extLst>
              <a:ext uri="{FF2B5EF4-FFF2-40B4-BE49-F238E27FC236}">
                <a16:creationId xmlns:a16="http://schemas.microsoft.com/office/drawing/2014/main" id="{D13141FA-5997-4A67-9506-5EAE538F9C5E}"/>
              </a:ext>
            </a:extLst>
          </p:cNvPr>
          <p:cNvSpPr txBox="1"/>
          <p:nvPr/>
        </p:nvSpPr>
        <p:spPr>
          <a:xfrm>
            <a:off x="8880021" y="582585"/>
            <a:ext cx="2622872" cy="1754326"/>
          </a:xfrm>
          <a:prstGeom prst="rect">
            <a:avLst/>
          </a:prstGeom>
          <a:noFill/>
        </p:spPr>
        <p:txBody>
          <a:bodyPr wrap="square" rtlCol="0">
            <a:spAutoFit/>
          </a:bodyPr>
          <a:lstStyle/>
          <a:p>
            <a:pPr algn="ctr"/>
            <a:r>
              <a:rPr lang="en-US" altLang="zh-CN" sz="5400" b="1">
                <a:solidFill>
                  <a:schemeClr val="bg1"/>
                </a:solidFill>
                <a:latin typeface="Comic Sans MS" panose="030F0702030302020204" pitchFamily="66" charset="0"/>
              </a:rPr>
              <a:t>PART </a:t>
            </a:r>
          </a:p>
          <a:p>
            <a:pPr algn="ctr"/>
            <a:r>
              <a:rPr lang="en-US" altLang="zh-CN" sz="5400" b="1">
                <a:solidFill>
                  <a:schemeClr val="bg1"/>
                </a:solidFill>
                <a:latin typeface="Comic Sans MS" panose="030F0702030302020204" pitchFamily="66" charset="0"/>
              </a:rPr>
              <a:t>THREE</a:t>
            </a:r>
            <a:endParaRPr lang="zh-CN" altLang="en-US" sz="5400" b="1">
              <a:solidFill>
                <a:schemeClr val="bg1"/>
              </a:solidFill>
              <a:latin typeface="Comic Sans MS" panose="030F0702030302020204" pitchFamily="66" charset="0"/>
            </a:endParaRPr>
          </a:p>
        </p:txBody>
      </p:sp>
      <p:sp>
        <p:nvSpPr>
          <p:cNvPr id="7" name="文本框 6">
            <a:extLst>
              <a:ext uri="{FF2B5EF4-FFF2-40B4-BE49-F238E27FC236}">
                <a16:creationId xmlns:a16="http://schemas.microsoft.com/office/drawing/2014/main" id="{E06D48B6-8E83-472A-B420-C4FCB056CA51}"/>
              </a:ext>
            </a:extLst>
          </p:cNvPr>
          <p:cNvSpPr txBox="1"/>
          <p:nvPr/>
        </p:nvSpPr>
        <p:spPr>
          <a:xfrm>
            <a:off x="1974889" y="4342195"/>
            <a:ext cx="2622872" cy="1754326"/>
          </a:xfrm>
          <a:prstGeom prst="rect">
            <a:avLst/>
          </a:prstGeom>
          <a:noFill/>
        </p:spPr>
        <p:txBody>
          <a:bodyPr wrap="square" rtlCol="0">
            <a:spAutoFit/>
          </a:bodyPr>
          <a:lstStyle/>
          <a:p>
            <a:pPr algn="ctr"/>
            <a:r>
              <a:rPr lang="en-US" altLang="zh-CN" sz="5400" b="1">
                <a:solidFill>
                  <a:schemeClr val="bg1"/>
                </a:solidFill>
                <a:latin typeface="Comic Sans MS" panose="030F0702030302020204" pitchFamily="66" charset="0"/>
              </a:rPr>
              <a:t>PART </a:t>
            </a:r>
          </a:p>
          <a:p>
            <a:pPr algn="ctr"/>
            <a:r>
              <a:rPr lang="en-US" altLang="zh-CN" sz="5400" b="1">
                <a:solidFill>
                  <a:schemeClr val="bg1"/>
                </a:solidFill>
                <a:latin typeface="Comic Sans MS" panose="030F0702030302020204" pitchFamily="66" charset="0"/>
              </a:rPr>
              <a:t>FOUR</a:t>
            </a:r>
            <a:endParaRPr lang="zh-CN" altLang="en-US" sz="5400" b="1">
              <a:solidFill>
                <a:schemeClr val="bg1"/>
              </a:solidFill>
              <a:latin typeface="Comic Sans MS" panose="030F0702030302020204" pitchFamily="66" charset="0"/>
            </a:endParaRPr>
          </a:p>
        </p:txBody>
      </p:sp>
      <p:sp>
        <p:nvSpPr>
          <p:cNvPr id="8" name="文本框 7">
            <a:extLst>
              <a:ext uri="{FF2B5EF4-FFF2-40B4-BE49-F238E27FC236}">
                <a16:creationId xmlns:a16="http://schemas.microsoft.com/office/drawing/2014/main" id="{6E779E3E-517F-4150-B3CE-111EC629F817}"/>
              </a:ext>
            </a:extLst>
          </p:cNvPr>
          <p:cNvSpPr txBox="1"/>
          <p:nvPr/>
        </p:nvSpPr>
        <p:spPr>
          <a:xfrm>
            <a:off x="8057005" y="3957642"/>
            <a:ext cx="2622872" cy="1754326"/>
          </a:xfrm>
          <a:prstGeom prst="rect">
            <a:avLst/>
          </a:prstGeom>
          <a:noFill/>
        </p:spPr>
        <p:txBody>
          <a:bodyPr wrap="square" rtlCol="0">
            <a:spAutoFit/>
          </a:bodyPr>
          <a:lstStyle/>
          <a:p>
            <a:pPr algn="ctr"/>
            <a:r>
              <a:rPr lang="en-US" altLang="zh-CN" sz="5400" b="1">
                <a:solidFill>
                  <a:schemeClr val="bg1"/>
                </a:solidFill>
                <a:latin typeface="Comic Sans MS" panose="030F0702030302020204" pitchFamily="66" charset="0"/>
              </a:rPr>
              <a:t>PART </a:t>
            </a:r>
          </a:p>
          <a:p>
            <a:pPr algn="ctr"/>
            <a:r>
              <a:rPr lang="en-US" altLang="zh-CN" sz="5400" b="1">
                <a:solidFill>
                  <a:schemeClr val="bg1"/>
                </a:solidFill>
                <a:latin typeface="Comic Sans MS" panose="030F0702030302020204" pitchFamily="66" charset="0"/>
              </a:rPr>
              <a:t>FIVE</a:t>
            </a:r>
            <a:endParaRPr lang="zh-CN" altLang="en-US" sz="5400" b="1">
              <a:solidFill>
                <a:schemeClr val="bg1"/>
              </a:solidFill>
              <a:latin typeface="Comic Sans MS" panose="030F0702030302020204" pitchFamily="66" charset="0"/>
            </a:endParaRPr>
          </a:p>
        </p:txBody>
      </p:sp>
      <p:sp>
        <p:nvSpPr>
          <p:cNvPr id="9" name="文本框 8">
            <a:extLst>
              <a:ext uri="{FF2B5EF4-FFF2-40B4-BE49-F238E27FC236}">
                <a16:creationId xmlns:a16="http://schemas.microsoft.com/office/drawing/2014/main" id="{D0D9B20C-AEDB-46FE-97A9-AA9FBA8ABB82}"/>
              </a:ext>
            </a:extLst>
          </p:cNvPr>
          <p:cNvSpPr txBox="1"/>
          <p:nvPr/>
        </p:nvSpPr>
        <p:spPr>
          <a:xfrm rot="18900000">
            <a:off x="797059" y="1878616"/>
            <a:ext cx="3128054" cy="369332"/>
          </a:xfrm>
          <a:prstGeom prst="rect">
            <a:avLst/>
          </a:prstGeom>
          <a:noFill/>
        </p:spPr>
        <p:txBody>
          <a:bodyPr wrap="square" rtlCol="0">
            <a:spAutoFit/>
          </a:bodyPr>
          <a:lstStyle/>
          <a:p>
            <a:r>
              <a:rPr lang="da-DK" altLang="zh-CN">
                <a:latin typeface="Comic Sans MS" panose="030F0702030302020204" pitchFamily="66" charset="0"/>
              </a:rPr>
              <a:t>Lorem ipsum dolor sit amet</a:t>
            </a:r>
            <a:endParaRPr lang="zh-CN" altLang="en-US">
              <a:latin typeface="Comic Sans MS" panose="030F0702030302020204" pitchFamily="66" charset="0"/>
            </a:endParaRPr>
          </a:p>
        </p:txBody>
      </p:sp>
      <p:grpSp>
        <p:nvGrpSpPr>
          <p:cNvPr id="44" name="组合 43">
            <a:extLst>
              <a:ext uri="{FF2B5EF4-FFF2-40B4-BE49-F238E27FC236}">
                <a16:creationId xmlns:a16="http://schemas.microsoft.com/office/drawing/2014/main" id="{8F8BAC78-FE7C-4254-93C0-CF753819A49F}"/>
              </a:ext>
            </a:extLst>
          </p:cNvPr>
          <p:cNvGrpSpPr/>
          <p:nvPr/>
        </p:nvGrpSpPr>
        <p:grpSpPr>
          <a:xfrm>
            <a:off x="4837560" y="2163903"/>
            <a:ext cx="2516881" cy="2530194"/>
            <a:chOff x="4837560" y="2163903"/>
            <a:chExt cx="2516881" cy="2530194"/>
          </a:xfrm>
        </p:grpSpPr>
        <p:sp>
          <p:nvSpPr>
            <p:cNvPr id="41" name="矩形: 棱台 40">
              <a:extLst>
                <a:ext uri="{FF2B5EF4-FFF2-40B4-BE49-F238E27FC236}">
                  <a16:creationId xmlns:a16="http://schemas.microsoft.com/office/drawing/2014/main" id="{76048F6E-202D-4B30-84E4-67195AC57A3B}"/>
                </a:ext>
              </a:extLst>
            </p:cNvPr>
            <p:cNvSpPr/>
            <p:nvPr/>
          </p:nvSpPr>
          <p:spPr>
            <a:xfrm>
              <a:off x="4837560" y="2163903"/>
              <a:ext cx="2516881" cy="2530194"/>
            </a:xfrm>
            <a:custGeom>
              <a:avLst/>
              <a:gdLst>
                <a:gd name="connsiteX0" fmla="*/ 117186 w 1953428"/>
                <a:gd name="connsiteY0" fmla="*/ 117186 h 1953428"/>
                <a:gd name="connsiteX1" fmla="*/ 1836242 w 1953428"/>
                <a:gd name="connsiteY1" fmla="*/ 117186 h 1953428"/>
                <a:gd name="connsiteX2" fmla="*/ 1836242 w 1953428"/>
                <a:gd name="connsiteY2" fmla="*/ 1836242 h 1953428"/>
                <a:gd name="connsiteX3" fmla="*/ 117186 w 1953428"/>
                <a:gd name="connsiteY3" fmla="*/ 1836242 h 1953428"/>
                <a:gd name="connsiteX4" fmla="*/ 117186 w 1953428"/>
                <a:gd name="connsiteY4" fmla="*/ 117186 h 1953428"/>
                <a:gd name="connsiteX0" fmla="*/ 0 w 1953428"/>
                <a:gd name="connsiteY0" fmla="*/ 0 h 1953428"/>
                <a:gd name="connsiteX1" fmla="*/ 1953428 w 1953428"/>
                <a:gd name="connsiteY1" fmla="*/ 0 h 1953428"/>
                <a:gd name="connsiteX2" fmla="*/ 1836242 w 1953428"/>
                <a:gd name="connsiteY2" fmla="*/ 117186 h 1953428"/>
                <a:gd name="connsiteX3" fmla="*/ 117186 w 1953428"/>
                <a:gd name="connsiteY3" fmla="*/ 117186 h 1953428"/>
                <a:gd name="connsiteX4" fmla="*/ 0 w 1953428"/>
                <a:gd name="connsiteY4" fmla="*/ 0 h 1953428"/>
                <a:gd name="connsiteX0" fmla="*/ 0 w 1953428"/>
                <a:gd name="connsiteY0" fmla="*/ 1953428 h 1953428"/>
                <a:gd name="connsiteX1" fmla="*/ 117186 w 1953428"/>
                <a:gd name="connsiteY1" fmla="*/ 1836242 h 1953428"/>
                <a:gd name="connsiteX2" fmla="*/ 1836242 w 1953428"/>
                <a:gd name="connsiteY2" fmla="*/ 1836242 h 1953428"/>
                <a:gd name="connsiteX3" fmla="*/ 1953428 w 1953428"/>
                <a:gd name="connsiteY3" fmla="*/ 1953428 h 1953428"/>
                <a:gd name="connsiteX4" fmla="*/ 0 w 1953428"/>
                <a:gd name="connsiteY4" fmla="*/ 1953428 h 1953428"/>
                <a:gd name="connsiteX0" fmla="*/ 0 w 1953428"/>
                <a:gd name="connsiteY0" fmla="*/ 0 h 1953428"/>
                <a:gd name="connsiteX1" fmla="*/ 117186 w 1953428"/>
                <a:gd name="connsiteY1" fmla="*/ 117186 h 1953428"/>
                <a:gd name="connsiteX2" fmla="*/ 117186 w 1953428"/>
                <a:gd name="connsiteY2" fmla="*/ 1836242 h 1953428"/>
                <a:gd name="connsiteX3" fmla="*/ 0 w 1953428"/>
                <a:gd name="connsiteY3" fmla="*/ 1953428 h 1953428"/>
                <a:gd name="connsiteX4" fmla="*/ 0 w 1953428"/>
                <a:gd name="connsiteY4" fmla="*/ 0 h 1953428"/>
                <a:gd name="connsiteX0" fmla="*/ 1953428 w 1953428"/>
                <a:gd name="connsiteY0" fmla="*/ 0 h 1953428"/>
                <a:gd name="connsiteX1" fmla="*/ 1953428 w 1953428"/>
                <a:gd name="connsiteY1" fmla="*/ 1953428 h 1953428"/>
                <a:gd name="connsiteX2" fmla="*/ 1836242 w 1953428"/>
                <a:gd name="connsiteY2" fmla="*/ 1836242 h 1953428"/>
                <a:gd name="connsiteX3" fmla="*/ 1836242 w 1953428"/>
                <a:gd name="connsiteY3" fmla="*/ 117186 h 1953428"/>
                <a:gd name="connsiteX4" fmla="*/ 1953428 w 1953428"/>
                <a:gd name="connsiteY4" fmla="*/ 0 h 1953428"/>
                <a:gd name="connsiteX0" fmla="*/ 0 w 1953428"/>
                <a:gd name="connsiteY0" fmla="*/ 0 h 1953428"/>
                <a:gd name="connsiteX1" fmla="*/ 1953428 w 1953428"/>
                <a:gd name="connsiteY1" fmla="*/ 0 h 1953428"/>
                <a:gd name="connsiteX2" fmla="*/ 1953428 w 1953428"/>
                <a:gd name="connsiteY2" fmla="*/ 1953428 h 1953428"/>
                <a:gd name="connsiteX3" fmla="*/ 0 w 1953428"/>
                <a:gd name="connsiteY3" fmla="*/ 1953428 h 1953428"/>
                <a:gd name="connsiteX4" fmla="*/ 0 w 1953428"/>
                <a:gd name="connsiteY4" fmla="*/ 0 h 1953428"/>
                <a:gd name="connsiteX5" fmla="*/ 117186 w 1953428"/>
                <a:gd name="connsiteY5" fmla="*/ 117186 h 1953428"/>
                <a:gd name="connsiteX6" fmla="*/ 1836242 w 1953428"/>
                <a:gd name="connsiteY6" fmla="*/ 117186 h 1953428"/>
                <a:gd name="connsiteX7" fmla="*/ 1836242 w 1953428"/>
                <a:gd name="connsiteY7" fmla="*/ 1836242 h 1953428"/>
                <a:gd name="connsiteX8" fmla="*/ 117186 w 1953428"/>
                <a:gd name="connsiteY8" fmla="*/ 1836242 h 1953428"/>
                <a:gd name="connsiteX9" fmla="*/ 117186 w 1953428"/>
                <a:gd name="connsiteY9" fmla="*/ 117186 h 1953428"/>
                <a:gd name="connsiteX10" fmla="*/ 0 w 1953428"/>
                <a:gd name="connsiteY10" fmla="*/ 0 h 1953428"/>
                <a:gd name="connsiteX11" fmla="*/ 117186 w 1953428"/>
                <a:gd name="connsiteY11" fmla="*/ 117186 h 1953428"/>
                <a:gd name="connsiteX12" fmla="*/ 0 w 1953428"/>
                <a:gd name="connsiteY12" fmla="*/ 1953428 h 1953428"/>
                <a:gd name="connsiteX13" fmla="*/ 117186 w 1953428"/>
                <a:gd name="connsiteY13" fmla="*/ 1836242 h 1953428"/>
                <a:gd name="connsiteX14" fmla="*/ 1953428 w 1953428"/>
                <a:gd name="connsiteY14" fmla="*/ 0 h 1953428"/>
                <a:gd name="connsiteX15" fmla="*/ 1836242 w 1953428"/>
                <a:gd name="connsiteY15" fmla="*/ 117186 h 1953428"/>
                <a:gd name="connsiteX16" fmla="*/ 1953428 w 1953428"/>
                <a:gd name="connsiteY16" fmla="*/ 1953428 h 1953428"/>
                <a:gd name="connsiteX17" fmla="*/ 1836242 w 1953428"/>
                <a:gd name="connsiteY17" fmla="*/ 1836242 h 1953428"/>
                <a:gd name="connsiteX0" fmla="*/ 117186 w 1953428"/>
                <a:gd name="connsiteY0" fmla="*/ 117228 h 1953470"/>
                <a:gd name="connsiteX1" fmla="*/ 1836242 w 1953428"/>
                <a:gd name="connsiteY1" fmla="*/ 117228 h 1953470"/>
                <a:gd name="connsiteX2" fmla="*/ 1836242 w 1953428"/>
                <a:gd name="connsiteY2" fmla="*/ 1836284 h 1953470"/>
                <a:gd name="connsiteX3" fmla="*/ 117186 w 1953428"/>
                <a:gd name="connsiteY3" fmla="*/ 1836284 h 1953470"/>
                <a:gd name="connsiteX4" fmla="*/ 117186 w 1953428"/>
                <a:gd name="connsiteY4" fmla="*/ 117228 h 1953470"/>
                <a:gd name="connsiteX0" fmla="*/ 0 w 1953428"/>
                <a:gd name="connsiteY0" fmla="*/ 42 h 1953470"/>
                <a:gd name="connsiteX1" fmla="*/ 1953428 w 1953428"/>
                <a:gd name="connsiteY1" fmla="*/ 42 h 1953470"/>
                <a:gd name="connsiteX2" fmla="*/ 1836242 w 1953428"/>
                <a:gd name="connsiteY2" fmla="*/ 117228 h 1953470"/>
                <a:gd name="connsiteX3" fmla="*/ 117186 w 1953428"/>
                <a:gd name="connsiteY3" fmla="*/ 117228 h 1953470"/>
                <a:gd name="connsiteX4" fmla="*/ 0 w 1953428"/>
                <a:gd name="connsiteY4" fmla="*/ 42 h 1953470"/>
                <a:gd name="connsiteX0" fmla="*/ 0 w 1953428"/>
                <a:gd name="connsiteY0" fmla="*/ 1953470 h 1953470"/>
                <a:gd name="connsiteX1" fmla="*/ 117186 w 1953428"/>
                <a:gd name="connsiteY1" fmla="*/ 1836284 h 1953470"/>
                <a:gd name="connsiteX2" fmla="*/ 1836242 w 1953428"/>
                <a:gd name="connsiteY2" fmla="*/ 1836284 h 1953470"/>
                <a:gd name="connsiteX3" fmla="*/ 1953428 w 1953428"/>
                <a:gd name="connsiteY3" fmla="*/ 1953470 h 1953470"/>
                <a:gd name="connsiteX4" fmla="*/ 0 w 1953428"/>
                <a:gd name="connsiteY4" fmla="*/ 1953470 h 1953470"/>
                <a:gd name="connsiteX0" fmla="*/ 0 w 1953428"/>
                <a:gd name="connsiteY0" fmla="*/ 42 h 1953470"/>
                <a:gd name="connsiteX1" fmla="*/ 117186 w 1953428"/>
                <a:gd name="connsiteY1" fmla="*/ 117228 h 1953470"/>
                <a:gd name="connsiteX2" fmla="*/ 117186 w 1953428"/>
                <a:gd name="connsiteY2" fmla="*/ 1836284 h 1953470"/>
                <a:gd name="connsiteX3" fmla="*/ 0 w 1953428"/>
                <a:gd name="connsiteY3" fmla="*/ 1953470 h 1953470"/>
                <a:gd name="connsiteX4" fmla="*/ 0 w 1953428"/>
                <a:gd name="connsiteY4" fmla="*/ 42 h 1953470"/>
                <a:gd name="connsiteX0" fmla="*/ 1953428 w 1953428"/>
                <a:gd name="connsiteY0" fmla="*/ 42 h 1953470"/>
                <a:gd name="connsiteX1" fmla="*/ 1953428 w 1953428"/>
                <a:gd name="connsiteY1" fmla="*/ 1953470 h 1953470"/>
                <a:gd name="connsiteX2" fmla="*/ 1836242 w 1953428"/>
                <a:gd name="connsiteY2" fmla="*/ 1836284 h 1953470"/>
                <a:gd name="connsiteX3" fmla="*/ 1836242 w 1953428"/>
                <a:gd name="connsiteY3" fmla="*/ 117228 h 1953470"/>
                <a:gd name="connsiteX4" fmla="*/ 1953428 w 1953428"/>
                <a:gd name="connsiteY4" fmla="*/ 42 h 1953470"/>
                <a:gd name="connsiteX0" fmla="*/ 0 w 1953428"/>
                <a:gd name="connsiteY0" fmla="*/ 42 h 1953470"/>
                <a:gd name="connsiteX1" fmla="*/ 461719 w 1953428"/>
                <a:gd name="connsiteY1" fmla="*/ 21890 h 1953470"/>
                <a:gd name="connsiteX2" fmla="*/ 1953428 w 1953428"/>
                <a:gd name="connsiteY2" fmla="*/ 42 h 1953470"/>
                <a:gd name="connsiteX3" fmla="*/ 1953428 w 1953428"/>
                <a:gd name="connsiteY3" fmla="*/ 1953470 h 1953470"/>
                <a:gd name="connsiteX4" fmla="*/ 0 w 1953428"/>
                <a:gd name="connsiteY4" fmla="*/ 1953470 h 1953470"/>
                <a:gd name="connsiteX5" fmla="*/ 0 w 1953428"/>
                <a:gd name="connsiteY5" fmla="*/ 42 h 1953470"/>
                <a:gd name="connsiteX6" fmla="*/ 117186 w 1953428"/>
                <a:gd name="connsiteY6" fmla="*/ 117228 h 1953470"/>
                <a:gd name="connsiteX7" fmla="*/ 1836242 w 1953428"/>
                <a:gd name="connsiteY7" fmla="*/ 117228 h 1953470"/>
                <a:gd name="connsiteX8" fmla="*/ 1836242 w 1953428"/>
                <a:gd name="connsiteY8" fmla="*/ 1836284 h 1953470"/>
                <a:gd name="connsiteX9" fmla="*/ 117186 w 1953428"/>
                <a:gd name="connsiteY9" fmla="*/ 1836284 h 1953470"/>
                <a:gd name="connsiteX10" fmla="*/ 117186 w 1953428"/>
                <a:gd name="connsiteY10" fmla="*/ 117228 h 1953470"/>
                <a:gd name="connsiteX11" fmla="*/ 0 w 1953428"/>
                <a:gd name="connsiteY11" fmla="*/ 42 h 1953470"/>
                <a:gd name="connsiteX12" fmla="*/ 117186 w 1953428"/>
                <a:gd name="connsiteY12" fmla="*/ 117228 h 1953470"/>
                <a:gd name="connsiteX13" fmla="*/ 0 w 1953428"/>
                <a:gd name="connsiteY13" fmla="*/ 1953470 h 1953470"/>
                <a:gd name="connsiteX14" fmla="*/ 117186 w 1953428"/>
                <a:gd name="connsiteY14" fmla="*/ 1836284 h 1953470"/>
                <a:gd name="connsiteX15" fmla="*/ 1953428 w 1953428"/>
                <a:gd name="connsiteY15" fmla="*/ 42 h 1953470"/>
                <a:gd name="connsiteX16" fmla="*/ 1836242 w 1953428"/>
                <a:gd name="connsiteY16" fmla="*/ 117228 h 1953470"/>
                <a:gd name="connsiteX17" fmla="*/ 1953428 w 1953428"/>
                <a:gd name="connsiteY17" fmla="*/ 1953470 h 1953470"/>
                <a:gd name="connsiteX18" fmla="*/ 1836242 w 1953428"/>
                <a:gd name="connsiteY18" fmla="*/ 1836284 h 1953470"/>
                <a:gd name="connsiteX0" fmla="*/ 117186 w 1953428"/>
                <a:gd name="connsiteY0" fmla="*/ 146138 h 1982380"/>
                <a:gd name="connsiteX1" fmla="*/ 1836242 w 1953428"/>
                <a:gd name="connsiteY1" fmla="*/ 146138 h 1982380"/>
                <a:gd name="connsiteX2" fmla="*/ 1836242 w 1953428"/>
                <a:gd name="connsiteY2" fmla="*/ 1865194 h 1982380"/>
                <a:gd name="connsiteX3" fmla="*/ 117186 w 1953428"/>
                <a:gd name="connsiteY3" fmla="*/ 1865194 h 1982380"/>
                <a:gd name="connsiteX4" fmla="*/ 117186 w 1953428"/>
                <a:gd name="connsiteY4" fmla="*/ 146138 h 1982380"/>
                <a:gd name="connsiteX0" fmla="*/ 0 w 1953428"/>
                <a:gd name="connsiteY0" fmla="*/ 28952 h 1982380"/>
                <a:gd name="connsiteX1" fmla="*/ 1953428 w 1953428"/>
                <a:gd name="connsiteY1" fmla="*/ 28952 h 1982380"/>
                <a:gd name="connsiteX2" fmla="*/ 1836242 w 1953428"/>
                <a:gd name="connsiteY2" fmla="*/ 146138 h 1982380"/>
                <a:gd name="connsiteX3" fmla="*/ 117186 w 1953428"/>
                <a:gd name="connsiteY3" fmla="*/ 146138 h 1982380"/>
                <a:gd name="connsiteX4" fmla="*/ 0 w 1953428"/>
                <a:gd name="connsiteY4" fmla="*/ 28952 h 1982380"/>
                <a:gd name="connsiteX0" fmla="*/ 0 w 1953428"/>
                <a:gd name="connsiteY0" fmla="*/ 1982380 h 1982380"/>
                <a:gd name="connsiteX1" fmla="*/ 117186 w 1953428"/>
                <a:gd name="connsiteY1" fmla="*/ 1865194 h 1982380"/>
                <a:gd name="connsiteX2" fmla="*/ 1836242 w 1953428"/>
                <a:gd name="connsiteY2" fmla="*/ 1865194 h 1982380"/>
                <a:gd name="connsiteX3" fmla="*/ 1953428 w 1953428"/>
                <a:gd name="connsiteY3" fmla="*/ 1982380 h 1982380"/>
                <a:gd name="connsiteX4" fmla="*/ 0 w 1953428"/>
                <a:gd name="connsiteY4" fmla="*/ 1982380 h 1982380"/>
                <a:gd name="connsiteX0" fmla="*/ 0 w 1953428"/>
                <a:gd name="connsiteY0" fmla="*/ 28952 h 1982380"/>
                <a:gd name="connsiteX1" fmla="*/ 117186 w 1953428"/>
                <a:gd name="connsiteY1" fmla="*/ 146138 h 1982380"/>
                <a:gd name="connsiteX2" fmla="*/ 117186 w 1953428"/>
                <a:gd name="connsiteY2" fmla="*/ 1865194 h 1982380"/>
                <a:gd name="connsiteX3" fmla="*/ 0 w 1953428"/>
                <a:gd name="connsiteY3" fmla="*/ 1982380 h 1982380"/>
                <a:gd name="connsiteX4" fmla="*/ 0 w 1953428"/>
                <a:gd name="connsiteY4" fmla="*/ 28952 h 1982380"/>
                <a:gd name="connsiteX0" fmla="*/ 1953428 w 1953428"/>
                <a:gd name="connsiteY0" fmla="*/ 28952 h 1982380"/>
                <a:gd name="connsiteX1" fmla="*/ 1953428 w 1953428"/>
                <a:gd name="connsiteY1" fmla="*/ 1982380 h 1982380"/>
                <a:gd name="connsiteX2" fmla="*/ 1836242 w 1953428"/>
                <a:gd name="connsiteY2" fmla="*/ 1865194 h 1982380"/>
                <a:gd name="connsiteX3" fmla="*/ 1836242 w 1953428"/>
                <a:gd name="connsiteY3" fmla="*/ 146138 h 1982380"/>
                <a:gd name="connsiteX4" fmla="*/ 1953428 w 1953428"/>
                <a:gd name="connsiteY4" fmla="*/ 28952 h 1982380"/>
                <a:gd name="connsiteX0" fmla="*/ 0 w 1953428"/>
                <a:gd name="connsiteY0" fmla="*/ 28952 h 1982380"/>
                <a:gd name="connsiteX1" fmla="*/ 461719 w 1953428"/>
                <a:gd name="connsiteY1" fmla="*/ 50800 h 1982380"/>
                <a:gd name="connsiteX2" fmla="*/ 1445969 w 1953428"/>
                <a:gd name="connsiteY2" fmla="*/ 0 h 1982380"/>
                <a:gd name="connsiteX3" fmla="*/ 1953428 w 1953428"/>
                <a:gd name="connsiteY3" fmla="*/ 28952 h 1982380"/>
                <a:gd name="connsiteX4" fmla="*/ 1953428 w 1953428"/>
                <a:gd name="connsiteY4" fmla="*/ 1982380 h 1982380"/>
                <a:gd name="connsiteX5" fmla="*/ 0 w 1953428"/>
                <a:gd name="connsiteY5" fmla="*/ 1982380 h 1982380"/>
                <a:gd name="connsiteX6" fmla="*/ 0 w 1953428"/>
                <a:gd name="connsiteY6" fmla="*/ 28952 h 1982380"/>
                <a:gd name="connsiteX7" fmla="*/ 117186 w 1953428"/>
                <a:gd name="connsiteY7" fmla="*/ 146138 h 1982380"/>
                <a:gd name="connsiteX8" fmla="*/ 1836242 w 1953428"/>
                <a:gd name="connsiteY8" fmla="*/ 146138 h 1982380"/>
                <a:gd name="connsiteX9" fmla="*/ 1836242 w 1953428"/>
                <a:gd name="connsiteY9" fmla="*/ 1865194 h 1982380"/>
                <a:gd name="connsiteX10" fmla="*/ 117186 w 1953428"/>
                <a:gd name="connsiteY10" fmla="*/ 1865194 h 1982380"/>
                <a:gd name="connsiteX11" fmla="*/ 117186 w 1953428"/>
                <a:gd name="connsiteY11" fmla="*/ 146138 h 1982380"/>
                <a:gd name="connsiteX12" fmla="*/ 0 w 1953428"/>
                <a:gd name="connsiteY12" fmla="*/ 28952 h 1982380"/>
                <a:gd name="connsiteX13" fmla="*/ 117186 w 1953428"/>
                <a:gd name="connsiteY13" fmla="*/ 146138 h 1982380"/>
                <a:gd name="connsiteX14" fmla="*/ 0 w 1953428"/>
                <a:gd name="connsiteY14" fmla="*/ 1982380 h 1982380"/>
                <a:gd name="connsiteX15" fmla="*/ 117186 w 1953428"/>
                <a:gd name="connsiteY15" fmla="*/ 1865194 h 1982380"/>
                <a:gd name="connsiteX16" fmla="*/ 1953428 w 1953428"/>
                <a:gd name="connsiteY16" fmla="*/ 28952 h 1982380"/>
                <a:gd name="connsiteX17" fmla="*/ 1836242 w 1953428"/>
                <a:gd name="connsiteY17" fmla="*/ 146138 h 1982380"/>
                <a:gd name="connsiteX18" fmla="*/ 1953428 w 1953428"/>
                <a:gd name="connsiteY18" fmla="*/ 1982380 h 1982380"/>
                <a:gd name="connsiteX19" fmla="*/ 1836242 w 1953428"/>
                <a:gd name="connsiteY19" fmla="*/ 1865194 h 1982380"/>
                <a:gd name="connsiteX0" fmla="*/ 117186 w 1953428"/>
                <a:gd name="connsiteY0" fmla="*/ 146138 h 1982380"/>
                <a:gd name="connsiteX1" fmla="*/ 1836242 w 1953428"/>
                <a:gd name="connsiteY1" fmla="*/ 146138 h 1982380"/>
                <a:gd name="connsiteX2" fmla="*/ 1836242 w 1953428"/>
                <a:gd name="connsiteY2" fmla="*/ 1865194 h 1982380"/>
                <a:gd name="connsiteX3" fmla="*/ 117186 w 1953428"/>
                <a:gd name="connsiteY3" fmla="*/ 1865194 h 1982380"/>
                <a:gd name="connsiteX4" fmla="*/ 117186 w 1953428"/>
                <a:gd name="connsiteY4" fmla="*/ 146138 h 1982380"/>
                <a:gd name="connsiteX0" fmla="*/ 0 w 1953428"/>
                <a:gd name="connsiteY0" fmla="*/ 28952 h 1982380"/>
                <a:gd name="connsiteX1" fmla="*/ 1953428 w 1953428"/>
                <a:gd name="connsiteY1" fmla="*/ 28952 h 1982380"/>
                <a:gd name="connsiteX2" fmla="*/ 1836242 w 1953428"/>
                <a:gd name="connsiteY2" fmla="*/ 146138 h 1982380"/>
                <a:gd name="connsiteX3" fmla="*/ 117186 w 1953428"/>
                <a:gd name="connsiteY3" fmla="*/ 146138 h 1982380"/>
                <a:gd name="connsiteX4" fmla="*/ 0 w 1953428"/>
                <a:gd name="connsiteY4" fmla="*/ 28952 h 1982380"/>
                <a:gd name="connsiteX0" fmla="*/ 0 w 1953428"/>
                <a:gd name="connsiteY0" fmla="*/ 1982380 h 1982380"/>
                <a:gd name="connsiteX1" fmla="*/ 117186 w 1953428"/>
                <a:gd name="connsiteY1" fmla="*/ 1865194 h 1982380"/>
                <a:gd name="connsiteX2" fmla="*/ 1836242 w 1953428"/>
                <a:gd name="connsiteY2" fmla="*/ 1865194 h 1982380"/>
                <a:gd name="connsiteX3" fmla="*/ 1953428 w 1953428"/>
                <a:gd name="connsiteY3" fmla="*/ 1982380 h 1982380"/>
                <a:gd name="connsiteX4" fmla="*/ 0 w 1953428"/>
                <a:gd name="connsiteY4" fmla="*/ 1982380 h 1982380"/>
                <a:gd name="connsiteX0" fmla="*/ 0 w 1953428"/>
                <a:gd name="connsiteY0" fmla="*/ 28952 h 1982380"/>
                <a:gd name="connsiteX1" fmla="*/ 117186 w 1953428"/>
                <a:gd name="connsiteY1" fmla="*/ 146138 h 1982380"/>
                <a:gd name="connsiteX2" fmla="*/ 117186 w 1953428"/>
                <a:gd name="connsiteY2" fmla="*/ 1865194 h 1982380"/>
                <a:gd name="connsiteX3" fmla="*/ 0 w 1953428"/>
                <a:gd name="connsiteY3" fmla="*/ 1982380 h 1982380"/>
                <a:gd name="connsiteX4" fmla="*/ 0 w 1953428"/>
                <a:gd name="connsiteY4" fmla="*/ 28952 h 1982380"/>
                <a:gd name="connsiteX0" fmla="*/ 1953428 w 1953428"/>
                <a:gd name="connsiteY0" fmla="*/ 28952 h 1982380"/>
                <a:gd name="connsiteX1" fmla="*/ 1953428 w 1953428"/>
                <a:gd name="connsiteY1" fmla="*/ 1982380 h 1982380"/>
                <a:gd name="connsiteX2" fmla="*/ 1836242 w 1953428"/>
                <a:gd name="connsiteY2" fmla="*/ 1865194 h 1982380"/>
                <a:gd name="connsiteX3" fmla="*/ 1836242 w 1953428"/>
                <a:gd name="connsiteY3" fmla="*/ 146138 h 1982380"/>
                <a:gd name="connsiteX4" fmla="*/ 1953428 w 1953428"/>
                <a:gd name="connsiteY4" fmla="*/ 28952 h 1982380"/>
                <a:gd name="connsiteX0" fmla="*/ 0 w 1953428"/>
                <a:gd name="connsiteY0" fmla="*/ 28952 h 1982380"/>
                <a:gd name="connsiteX1" fmla="*/ 461719 w 1953428"/>
                <a:gd name="connsiteY1" fmla="*/ 50800 h 1982380"/>
                <a:gd name="connsiteX2" fmla="*/ 1445969 w 1953428"/>
                <a:gd name="connsiteY2" fmla="*/ 0 h 1982380"/>
                <a:gd name="connsiteX3" fmla="*/ 1953428 w 1953428"/>
                <a:gd name="connsiteY3" fmla="*/ 28952 h 1982380"/>
                <a:gd name="connsiteX4" fmla="*/ 1953428 w 1953428"/>
                <a:gd name="connsiteY4" fmla="*/ 1982380 h 1982380"/>
                <a:gd name="connsiteX5" fmla="*/ 0 w 1953428"/>
                <a:gd name="connsiteY5" fmla="*/ 1982380 h 1982380"/>
                <a:gd name="connsiteX6" fmla="*/ 0 w 1953428"/>
                <a:gd name="connsiteY6" fmla="*/ 28952 h 1982380"/>
                <a:gd name="connsiteX7" fmla="*/ 117186 w 1953428"/>
                <a:gd name="connsiteY7" fmla="*/ 146138 h 1982380"/>
                <a:gd name="connsiteX8" fmla="*/ 1836242 w 1953428"/>
                <a:gd name="connsiteY8" fmla="*/ 146138 h 1982380"/>
                <a:gd name="connsiteX9" fmla="*/ 1795219 w 1953428"/>
                <a:gd name="connsiteY9" fmla="*/ 654050 h 1982380"/>
                <a:gd name="connsiteX10" fmla="*/ 1836242 w 1953428"/>
                <a:gd name="connsiteY10" fmla="*/ 1865194 h 1982380"/>
                <a:gd name="connsiteX11" fmla="*/ 117186 w 1953428"/>
                <a:gd name="connsiteY11" fmla="*/ 1865194 h 1982380"/>
                <a:gd name="connsiteX12" fmla="*/ 117186 w 1953428"/>
                <a:gd name="connsiteY12" fmla="*/ 146138 h 1982380"/>
                <a:gd name="connsiteX13" fmla="*/ 0 w 1953428"/>
                <a:gd name="connsiteY13" fmla="*/ 28952 h 1982380"/>
                <a:gd name="connsiteX14" fmla="*/ 117186 w 1953428"/>
                <a:gd name="connsiteY14" fmla="*/ 146138 h 1982380"/>
                <a:gd name="connsiteX15" fmla="*/ 0 w 1953428"/>
                <a:gd name="connsiteY15" fmla="*/ 1982380 h 1982380"/>
                <a:gd name="connsiteX16" fmla="*/ 117186 w 1953428"/>
                <a:gd name="connsiteY16" fmla="*/ 1865194 h 1982380"/>
                <a:gd name="connsiteX17" fmla="*/ 1953428 w 1953428"/>
                <a:gd name="connsiteY17" fmla="*/ 28952 h 1982380"/>
                <a:gd name="connsiteX18" fmla="*/ 1836242 w 1953428"/>
                <a:gd name="connsiteY18" fmla="*/ 146138 h 1982380"/>
                <a:gd name="connsiteX19" fmla="*/ 1953428 w 1953428"/>
                <a:gd name="connsiteY19" fmla="*/ 1982380 h 1982380"/>
                <a:gd name="connsiteX20" fmla="*/ 1836242 w 1953428"/>
                <a:gd name="connsiteY20" fmla="*/ 1865194 h 1982380"/>
                <a:gd name="connsiteX0" fmla="*/ 117186 w 1985719"/>
                <a:gd name="connsiteY0" fmla="*/ 146138 h 1982380"/>
                <a:gd name="connsiteX1" fmla="*/ 1836242 w 1985719"/>
                <a:gd name="connsiteY1" fmla="*/ 146138 h 1982380"/>
                <a:gd name="connsiteX2" fmla="*/ 1836242 w 1985719"/>
                <a:gd name="connsiteY2" fmla="*/ 1865194 h 1982380"/>
                <a:gd name="connsiteX3" fmla="*/ 117186 w 1985719"/>
                <a:gd name="connsiteY3" fmla="*/ 1865194 h 1982380"/>
                <a:gd name="connsiteX4" fmla="*/ 117186 w 1985719"/>
                <a:gd name="connsiteY4" fmla="*/ 146138 h 1982380"/>
                <a:gd name="connsiteX0" fmla="*/ 0 w 1985719"/>
                <a:gd name="connsiteY0" fmla="*/ 28952 h 1982380"/>
                <a:gd name="connsiteX1" fmla="*/ 1953428 w 1985719"/>
                <a:gd name="connsiteY1" fmla="*/ 28952 h 1982380"/>
                <a:gd name="connsiteX2" fmla="*/ 1836242 w 1985719"/>
                <a:gd name="connsiteY2" fmla="*/ 146138 h 1982380"/>
                <a:gd name="connsiteX3" fmla="*/ 117186 w 1985719"/>
                <a:gd name="connsiteY3" fmla="*/ 146138 h 1982380"/>
                <a:gd name="connsiteX4" fmla="*/ 0 w 1985719"/>
                <a:gd name="connsiteY4" fmla="*/ 28952 h 1982380"/>
                <a:gd name="connsiteX0" fmla="*/ 0 w 1985719"/>
                <a:gd name="connsiteY0" fmla="*/ 1982380 h 1982380"/>
                <a:gd name="connsiteX1" fmla="*/ 117186 w 1985719"/>
                <a:gd name="connsiteY1" fmla="*/ 1865194 h 1982380"/>
                <a:gd name="connsiteX2" fmla="*/ 1836242 w 1985719"/>
                <a:gd name="connsiteY2" fmla="*/ 1865194 h 1982380"/>
                <a:gd name="connsiteX3" fmla="*/ 1953428 w 1985719"/>
                <a:gd name="connsiteY3" fmla="*/ 1982380 h 1982380"/>
                <a:gd name="connsiteX4" fmla="*/ 0 w 1985719"/>
                <a:gd name="connsiteY4" fmla="*/ 1982380 h 1982380"/>
                <a:gd name="connsiteX0" fmla="*/ 0 w 1985719"/>
                <a:gd name="connsiteY0" fmla="*/ 28952 h 1982380"/>
                <a:gd name="connsiteX1" fmla="*/ 117186 w 1985719"/>
                <a:gd name="connsiteY1" fmla="*/ 146138 h 1982380"/>
                <a:gd name="connsiteX2" fmla="*/ 117186 w 1985719"/>
                <a:gd name="connsiteY2" fmla="*/ 1865194 h 1982380"/>
                <a:gd name="connsiteX3" fmla="*/ 0 w 1985719"/>
                <a:gd name="connsiteY3" fmla="*/ 1982380 h 1982380"/>
                <a:gd name="connsiteX4" fmla="*/ 0 w 1985719"/>
                <a:gd name="connsiteY4" fmla="*/ 28952 h 1982380"/>
                <a:gd name="connsiteX0" fmla="*/ 1953428 w 1985719"/>
                <a:gd name="connsiteY0" fmla="*/ 28952 h 1982380"/>
                <a:gd name="connsiteX1" fmla="*/ 1953428 w 1985719"/>
                <a:gd name="connsiteY1" fmla="*/ 1982380 h 1982380"/>
                <a:gd name="connsiteX2" fmla="*/ 1836242 w 1985719"/>
                <a:gd name="connsiteY2" fmla="*/ 1865194 h 1982380"/>
                <a:gd name="connsiteX3" fmla="*/ 1836242 w 1985719"/>
                <a:gd name="connsiteY3" fmla="*/ 146138 h 1982380"/>
                <a:gd name="connsiteX4" fmla="*/ 1953428 w 1985719"/>
                <a:gd name="connsiteY4" fmla="*/ 28952 h 1982380"/>
                <a:gd name="connsiteX0" fmla="*/ 0 w 1985719"/>
                <a:gd name="connsiteY0" fmla="*/ 28952 h 1982380"/>
                <a:gd name="connsiteX1" fmla="*/ 461719 w 1985719"/>
                <a:gd name="connsiteY1" fmla="*/ 50800 h 1982380"/>
                <a:gd name="connsiteX2" fmla="*/ 1445969 w 1985719"/>
                <a:gd name="connsiteY2" fmla="*/ 0 h 1982380"/>
                <a:gd name="connsiteX3" fmla="*/ 1953428 w 1985719"/>
                <a:gd name="connsiteY3" fmla="*/ 28952 h 1982380"/>
                <a:gd name="connsiteX4" fmla="*/ 1985719 w 1985719"/>
                <a:gd name="connsiteY4" fmla="*/ 762000 h 1982380"/>
                <a:gd name="connsiteX5" fmla="*/ 1953428 w 1985719"/>
                <a:gd name="connsiteY5" fmla="*/ 1982380 h 1982380"/>
                <a:gd name="connsiteX6" fmla="*/ 0 w 1985719"/>
                <a:gd name="connsiteY6" fmla="*/ 1982380 h 1982380"/>
                <a:gd name="connsiteX7" fmla="*/ 0 w 1985719"/>
                <a:gd name="connsiteY7" fmla="*/ 28952 h 1982380"/>
                <a:gd name="connsiteX8" fmla="*/ 117186 w 1985719"/>
                <a:gd name="connsiteY8" fmla="*/ 146138 h 1982380"/>
                <a:gd name="connsiteX9" fmla="*/ 1836242 w 1985719"/>
                <a:gd name="connsiteY9" fmla="*/ 146138 h 1982380"/>
                <a:gd name="connsiteX10" fmla="*/ 1795219 w 1985719"/>
                <a:gd name="connsiteY10" fmla="*/ 654050 h 1982380"/>
                <a:gd name="connsiteX11" fmla="*/ 1836242 w 1985719"/>
                <a:gd name="connsiteY11" fmla="*/ 1865194 h 1982380"/>
                <a:gd name="connsiteX12" fmla="*/ 117186 w 1985719"/>
                <a:gd name="connsiteY12" fmla="*/ 1865194 h 1982380"/>
                <a:gd name="connsiteX13" fmla="*/ 117186 w 1985719"/>
                <a:gd name="connsiteY13" fmla="*/ 146138 h 1982380"/>
                <a:gd name="connsiteX14" fmla="*/ 0 w 1985719"/>
                <a:gd name="connsiteY14" fmla="*/ 28952 h 1982380"/>
                <a:gd name="connsiteX15" fmla="*/ 117186 w 1985719"/>
                <a:gd name="connsiteY15" fmla="*/ 146138 h 1982380"/>
                <a:gd name="connsiteX16" fmla="*/ 0 w 1985719"/>
                <a:gd name="connsiteY16" fmla="*/ 1982380 h 1982380"/>
                <a:gd name="connsiteX17" fmla="*/ 117186 w 1985719"/>
                <a:gd name="connsiteY17" fmla="*/ 1865194 h 1982380"/>
                <a:gd name="connsiteX18" fmla="*/ 1953428 w 1985719"/>
                <a:gd name="connsiteY18" fmla="*/ 28952 h 1982380"/>
                <a:gd name="connsiteX19" fmla="*/ 1836242 w 1985719"/>
                <a:gd name="connsiteY19" fmla="*/ 146138 h 1982380"/>
                <a:gd name="connsiteX20" fmla="*/ 1953428 w 1985719"/>
                <a:gd name="connsiteY20" fmla="*/ 1982380 h 1982380"/>
                <a:gd name="connsiteX21" fmla="*/ 1836242 w 1985719"/>
                <a:gd name="connsiteY21" fmla="*/ 1865194 h 1982380"/>
                <a:gd name="connsiteX0" fmla="*/ 117186 w 1985719"/>
                <a:gd name="connsiteY0" fmla="*/ 146138 h 1982380"/>
                <a:gd name="connsiteX1" fmla="*/ 1836242 w 1985719"/>
                <a:gd name="connsiteY1" fmla="*/ 146138 h 1982380"/>
                <a:gd name="connsiteX2" fmla="*/ 1836242 w 1985719"/>
                <a:gd name="connsiteY2" fmla="*/ 1865194 h 1982380"/>
                <a:gd name="connsiteX3" fmla="*/ 117186 w 1985719"/>
                <a:gd name="connsiteY3" fmla="*/ 1865194 h 1982380"/>
                <a:gd name="connsiteX4" fmla="*/ 117186 w 1985719"/>
                <a:gd name="connsiteY4" fmla="*/ 146138 h 1982380"/>
                <a:gd name="connsiteX0" fmla="*/ 0 w 1985719"/>
                <a:gd name="connsiteY0" fmla="*/ 28952 h 1982380"/>
                <a:gd name="connsiteX1" fmla="*/ 1953428 w 1985719"/>
                <a:gd name="connsiteY1" fmla="*/ 28952 h 1982380"/>
                <a:gd name="connsiteX2" fmla="*/ 1836242 w 1985719"/>
                <a:gd name="connsiteY2" fmla="*/ 146138 h 1982380"/>
                <a:gd name="connsiteX3" fmla="*/ 117186 w 1985719"/>
                <a:gd name="connsiteY3" fmla="*/ 146138 h 1982380"/>
                <a:gd name="connsiteX4" fmla="*/ 0 w 1985719"/>
                <a:gd name="connsiteY4" fmla="*/ 28952 h 1982380"/>
                <a:gd name="connsiteX0" fmla="*/ 0 w 1985719"/>
                <a:gd name="connsiteY0" fmla="*/ 1982380 h 1982380"/>
                <a:gd name="connsiteX1" fmla="*/ 117186 w 1985719"/>
                <a:gd name="connsiteY1" fmla="*/ 1865194 h 1982380"/>
                <a:gd name="connsiteX2" fmla="*/ 1836242 w 1985719"/>
                <a:gd name="connsiteY2" fmla="*/ 1865194 h 1982380"/>
                <a:gd name="connsiteX3" fmla="*/ 1953428 w 1985719"/>
                <a:gd name="connsiteY3" fmla="*/ 1982380 h 1982380"/>
                <a:gd name="connsiteX4" fmla="*/ 0 w 1985719"/>
                <a:gd name="connsiteY4" fmla="*/ 1982380 h 1982380"/>
                <a:gd name="connsiteX0" fmla="*/ 0 w 1985719"/>
                <a:gd name="connsiteY0" fmla="*/ 28952 h 1982380"/>
                <a:gd name="connsiteX1" fmla="*/ 117186 w 1985719"/>
                <a:gd name="connsiteY1" fmla="*/ 146138 h 1982380"/>
                <a:gd name="connsiteX2" fmla="*/ 117186 w 1985719"/>
                <a:gd name="connsiteY2" fmla="*/ 1865194 h 1982380"/>
                <a:gd name="connsiteX3" fmla="*/ 0 w 1985719"/>
                <a:gd name="connsiteY3" fmla="*/ 1982380 h 1982380"/>
                <a:gd name="connsiteX4" fmla="*/ 0 w 1985719"/>
                <a:gd name="connsiteY4" fmla="*/ 28952 h 1982380"/>
                <a:gd name="connsiteX0" fmla="*/ 1953428 w 1985719"/>
                <a:gd name="connsiteY0" fmla="*/ 28952 h 1982380"/>
                <a:gd name="connsiteX1" fmla="*/ 1953428 w 1985719"/>
                <a:gd name="connsiteY1" fmla="*/ 1982380 h 1982380"/>
                <a:gd name="connsiteX2" fmla="*/ 1836242 w 1985719"/>
                <a:gd name="connsiteY2" fmla="*/ 1865194 h 1982380"/>
                <a:gd name="connsiteX3" fmla="*/ 1836242 w 1985719"/>
                <a:gd name="connsiteY3" fmla="*/ 146138 h 1982380"/>
                <a:gd name="connsiteX4" fmla="*/ 1953428 w 1985719"/>
                <a:gd name="connsiteY4" fmla="*/ 28952 h 1982380"/>
                <a:gd name="connsiteX0" fmla="*/ 0 w 1985719"/>
                <a:gd name="connsiteY0" fmla="*/ 28952 h 1982380"/>
                <a:gd name="connsiteX1" fmla="*/ 461719 w 1985719"/>
                <a:gd name="connsiteY1" fmla="*/ 50800 h 1982380"/>
                <a:gd name="connsiteX2" fmla="*/ 1445969 w 1985719"/>
                <a:gd name="connsiteY2" fmla="*/ 0 h 1982380"/>
                <a:gd name="connsiteX3" fmla="*/ 1953428 w 1985719"/>
                <a:gd name="connsiteY3" fmla="*/ 28952 h 1982380"/>
                <a:gd name="connsiteX4" fmla="*/ 1985719 w 1985719"/>
                <a:gd name="connsiteY4" fmla="*/ 762000 h 1982380"/>
                <a:gd name="connsiteX5" fmla="*/ 1934919 w 1985719"/>
                <a:gd name="connsiteY5" fmla="*/ 1460500 h 1982380"/>
                <a:gd name="connsiteX6" fmla="*/ 1953428 w 1985719"/>
                <a:gd name="connsiteY6" fmla="*/ 1982380 h 1982380"/>
                <a:gd name="connsiteX7" fmla="*/ 0 w 1985719"/>
                <a:gd name="connsiteY7" fmla="*/ 1982380 h 1982380"/>
                <a:gd name="connsiteX8" fmla="*/ 0 w 1985719"/>
                <a:gd name="connsiteY8" fmla="*/ 28952 h 1982380"/>
                <a:gd name="connsiteX9" fmla="*/ 117186 w 1985719"/>
                <a:gd name="connsiteY9" fmla="*/ 146138 h 1982380"/>
                <a:gd name="connsiteX10" fmla="*/ 1836242 w 1985719"/>
                <a:gd name="connsiteY10" fmla="*/ 146138 h 1982380"/>
                <a:gd name="connsiteX11" fmla="*/ 1795219 w 1985719"/>
                <a:gd name="connsiteY11" fmla="*/ 654050 h 1982380"/>
                <a:gd name="connsiteX12" fmla="*/ 1836242 w 1985719"/>
                <a:gd name="connsiteY12" fmla="*/ 1865194 h 1982380"/>
                <a:gd name="connsiteX13" fmla="*/ 117186 w 1985719"/>
                <a:gd name="connsiteY13" fmla="*/ 1865194 h 1982380"/>
                <a:gd name="connsiteX14" fmla="*/ 117186 w 1985719"/>
                <a:gd name="connsiteY14" fmla="*/ 146138 h 1982380"/>
                <a:gd name="connsiteX15" fmla="*/ 0 w 1985719"/>
                <a:gd name="connsiteY15" fmla="*/ 28952 h 1982380"/>
                <a:gd name="connsiteX16" fmla="*/ 117186 w 1985719"/>
                <a:gd name="connsiteY16" fmla="*/ 146138 h 1982380"/>
                <a:gd name="connsiteX17" fmla="*/ 0 w 1985719"/>
                <a:gd name="connsiteY17" fmla="*/ 1982380 h 1982380"/>
                <a:gd name="connsiteX18" fmla="*/ 117186 w 1985719"/>
                <a:gd name="connsiteY18" fmla="*/ 1865194 h 1982380"/>
                <a:gd name="connsiteX19" fmla="*/ 1953428 w 1985719"/>
                <a:gd name="connsiteY19" fmla="*/ 28952 h 1982380"/>
                <a:gd name="connsiteX20" fmla="*/ 1836242 w 1985719"/>
                <a:gd name="connsiteY20" fmla="*/ 146138 h 1982380"/>
                <a:gd name="connsiteX21" fmla="*/ 1953428 w 1985719"/>
                <a:gd name="connsiteY21" fmla="*/ 1982380 h 1982380"/>
                <a:gd name="connsiteX22" fmla="*/ 1836242 w 1985719"/>
                <a:gd name="connsiteY22" fmla="*/ 1865194 h 1982380"/>
                <a:gd name="connsiteX0" fmla="*/ 117186 w 1985719"/>
                <a:gd name="connsiteY0" fmla="*/ 146138 h 1982380"/>
                <a:gd name="connsiteX1" fmla="*/ 1836242 w 1985719"/>
                <a:gd name="connsiteY1" fmla="*/ 146138 h 1982380"/>
                <a:gd name="connsiteX2" fmla="*/ 1836242 w 1985719"/>
                <a:gd name="connsiteY2" fmla="*/ 1865194 h 1982380"/>
                <a:gd name="connsiteX3" fmla="*/ 117186 w 1985719"/>
                <a:gd name="connsiteY3" fmla="*/ 1865194 h 1982380"/>
                <a:gd name="connsiteX4" fmla="*/ 117186 w 1985719"/>
                <a:gd name="connsiteY4" fmla="*/ 146138 h 1982380"/>
                <a:gd name="connsiteX0" fmla="*/ 0 w 1985719"/>
                <a:gd name="connsiteY0" fmla="*/ 28952 h 1982380"/>
                <a:gd name="connsiteX1" fmla="*/ 1953428 w 1985719"/>
                <a:gd name="connsiteY1" fmla="*/ 28952 h 1982380"/>
                <a:gd name="connsiteX2" fmla="*/ 1836242 w 1985719"/>
                <a:gd name="connsiteY2" fmla="*/ 146138 h 1982380"/>
                <a:gd name="connsiteX3" fmla="*/ 117186 w 1985719"/>
                <a:gd name="connsiteY3" fmla="*/ 146138 h 1982380"/>
                <a:gd name="connsiteX4" fmla="*/ 0 w 1985719"/>
                <a:gd name="connsiteY4" fmla="*/ 28952 h 1982380"/>
                <a:gd name="connsiteX0" fmla="*/ 0 w 1985719"/>
                <a:gd name="connsiteY0" fmla="*/ 1982380 h 1982380"/>
                <a:gd name="connsiteX1" fmla="*/ 117186 w 1985719"/>
                <a:gd name="connsiteY1" fmla="*/ 1865194 h 1982380"/>
                <a:gd name="connsiteX2" fmla="*/ 1836242 w 1985719"/>
                <a:gd name="connsiteY2" fmla="*/ 1865194 h 1982380"/>
                <a:gd name="connsiteX3" fmla="*/ 1953428 w 1985719"/>
                <a:gd name="connsiteY3" fmla="*/ 1982380 h 1982380"/>
                <a:gd name="connsiteX4" fmla="*/ 0 w 1985719"/>
                <a:gd name="connsiteY4" fmla="*/ 1982380 h 1982380"/>
                <a:gd name="connsiteX0" fmla="*/ 0 w 1985719"/>
                <a:gd name="connsiteY0" fmla="*/ 28952 h 1982380"/>
                <a:gd name="connsiteX1" fmla="*/ 117186 w 1985719"/>
                <a:gd name="connsiteY1" fmla="*/ 146138 h 1982380"/>
                <a:gd name="connsiteX2" fmla="*/ 117186 w 1985719"/>
                <a:gd name="connsiteY2" fmla="*/ 1865194 h 1982380"/>
                <a:gd name="connsiteX3" fmla="*/ 0 w 1985719"/>
                <a:gd name="connsiteY3" fmla="*/ 1982380 h 1982380"/>
                <a:gd name="connsiteX4" fmla="*/ 0 w 1985719"/>
                <a:gd name="connsiteY4" fmla="*/ 28952 h 1982380"/>
                <a:gd name="connsiteX0" fmla="*/ 1953428 w 1985719"/>
                <a:gd name="connsiteY0" fmla="*/ 28952 h 1982380"/>
                <a:gd name="connsiteX1" fmla="*/ 1953428 w 1985719"/>
                <a:gd name="connsiteY1" fmla="*/ 1982380 h 1982380"/>
                <a:gd name="connsiteX2" fmla="*/ 1836242 w 1985719"/>
                <a:gd name="connsiteY2" fmla="*/ 1865194 h 1982380"/>
                <a:gd name="connsiteX3" fmla="*/ 1836242 w 1985719"/>
                <a:gd name="connsiteY3" fmla="*/ 146138 h 1982380"/>
                <a:gd name="connsiteX4" fmla="*/ 1953428 w 1985719"/>
                <a:gd name="connsiteY4" fmla="*/ 28952 h 1982380"/>
                <a:gd name="connsiteX0" fmla="*/ 0 w 1985719"/>
                <a:gd name="connsiteY0" fmla="*/ 28952 h 1982380"/>
                <a:gd name="connsiteX1" fmla="*/ 461719 w 1985719"/>
                <a:gd name="connsiteY1" fmla="*/ 50800 h 1982380"/>
                <a:gd name="connsiteX2" fmla="*/ 1445969 w 1985719"/>
                <a:gd name="connsiteY2" fmla="*/ 0 h 1982380"/>
                <a:gd name="connsiteX3" fmla="*/ 1953428 w 1985719"/>
                <a:gd name="connsiteY3" fmla="*/ 28952 h 1982380"/>
                <a:gd name="connsiteX4" fmla="*/ 1985719 w 1985719"/>
                <a:gd name="connsiteY4" fmla="*/ 762000 h 1982380"/>
                <a:gd name="connsiteX5" fmla="*/ 1934919 w 1985719"/>
                <a:gd name="connsiteY5" fmla="*/ 1460500 h 1982380"/>
                <a:gd name="connsiteX6" fmla="*/ 1953428 w 1985719"/>
                <a:gd name="connsiteY6" fmla="*/ 1982380 h 1982380"/>
                <a:gd name="connsiteX7" fmla="*/ 0 w 1985719"/>
                <a:gd name="connsiteY7" fmla="*/ 1982380 h 1982380"/>
                <a:gd name="connsiteX8" fmla="*/ 0 w 1985719"/>
                <a:gd name="connsiteY8" fmla="*/ 28952 h 1982380"/>
                <a:gd name="connsiteX9" fmla="*/ 117186 w 1985719"/>
                <a:gd name="connsiteY9" fmla="*/ 146138 h 1982380"/>
                <a:gd name="connsiteX10" fmla="*/ 1836242 w 1985719"/>
                <a:gd name="connsiteY10" fmla="*/ 146138 h 1982380"/>
                <a:gd name="connsiteX11" fmla="*/ 1795219 w 1985719"/>
                <a:gd name="connsiteY11" fmla="*/ 654050 h 1982380"/>
                <a:gd name="connsiteX12" fmla="*/ 1836242 w 1985719"/>
                <a:gd name="connsiteY12" fmla="*/ 1865194 h 1982380"/>
                <a:gd name="connsiteX13" fmla="*/ 1166569 w 1985719"/>
                <a:gd name="connsiteY13" fmla="*/ 1842705 h 1982380"/>
                <a:gd name="connsiteX14" fmla="*/ 117186 w 1985719"/>
                <a:gd name="connsiteY14" fmla="*/ 1865194 h 1982380"/>
                <a:gd name="connsiteX15" fmla="*/ 117186 w 1985719"/>
                <a:gd name="connsiteY15" fmla="*/ 146138 h 1982380"/>
                <a:gd name="connsiteX16" fmla="*/ 0 w 1985719"/>
                <a:gd name="connsiteY16" fmla="*/ 28952 h 1982380"/>
                <a:gd name="connsiteX17" fmla="*/ 117186 w 1985719"/>
                <a:gd name="connsiteY17" fmla="*/ 146138 h 1982380"/>
                <a:gd name="connsiteX18" fmla="*/ 0 w 1985719"/>
                <a:gd name="connsiteY18" fmla="*/ 1982380 h 1982380"/>
                <a:gd name="connsiteX19" fmla="*/ 117186 w 1985719"/>
                <a:gd name="connsiteY19" fmla="*/ 1865194 h 1982380"/>
                <a:gd name="connsiteX20" fmla="*/ 1953428 w 1985719"/>
                <a:gd name="connsiteY20" fmla="*/ 28952 h 1982380"/>
                <a:gd name="connsiteX21" fmla="*/ 1836242 w 1985719"/>
                <a:gd name="connsiteY21" fmla="*/ 146138 h 1982380"/>
                <a:gd name="connsiteX22" fmla="*/ 1953428 w 1985719"/>
                <a:gd name="connsiteY22" fmla="*/ 1982380 h 1982380"/>
                <a:gd name="connsiteX23" fmla="*/ 1836242 w 1985719"/>
                <a:gd name="connsiteY23" fmla="*/ 1865194 h 1982380"/>
                <a:gd name="connsiteX0" fmla="*/ 117186 w 1985719"/>
                <a:gd name="connsiteY0" fmla="*/ 146138 h 2007805"/>
                <a:gd name="connsiteX1" fmla="*/ 1836242 w 1985719"/>
                <a:gd name="connsiteY1" fmla="*/ 146138 h 2007805"/>
                <a:gd name="connsiteX2" fmla="*/ 1836242 w 1985719"/>
                <a:gd name="connsiteY2" fmla="*/ 1865194 h 2007805"/>
                <a:gd name="connsiteX3" fmla="*/ 117186 w 1985719"/>
                <a:gd name="connsiteY3" fmla="*/ 1865194 h 2007805"/>
                <a:gd name="connsiteX4" fmla="*/ 117186 w 1985719"/>
                <a:gd name="connsiteY4" fmla="*/ 146138 h 2007805"/>
                <a:gd name="connsiteX0" fmla="*/ 0 w 1985719"/>
                <a:gd name="connsiteY0" fmla="*/ 28952 h 2007805"/>
                <a:gd name="connsiteX1" fmla="*/ 1953428 w 1985719"/>
                <a:gd name="connsiteY1" fmla="*/ 28952 h 2007805"/>
                <a:gd name="connsiteX2" fmla="*/ 1836242 w 1985719"/>
                <a:gd name="connsiteY2" fmla="*/ 146138 h 2007805"/>
                <a:gd name="connsiteX3" fmla="*/ 117186 w 1985719"/>
                <a:gd name="connsiteY3" fmla="*/ 146138 h 2007805"/>
                <a:gd name="connsiteX4" fmla="*/ 0 w 1985719"/>
                <a:gd name="connsiteY4" fmla="*/ 28952 h 2007805"/>
                <a:gd name="connsiteX0" fmla="*/ 0 w 1985719"/>
                <a:gd name="connsiteY0" fmla="*/ 1982380 h 2007805"/>
                <a:gd name="connsiteX1" fmla="*/ 117186 w 1985719"/>
                <a:gd name="connsiteY1" fmla="*/ 1865194 h 2007805"/>
                <a:gd name="connsiteX2" fmla="*/ 1836242 w 1985719"/>
                <a:gd name="connsiteY2" fmla="*/ 1865194 h 2007805"/>
                <a:gd name="connsiteX3" fmla="*/ 1953428 w 1985719"/>
                <a:gd name="connsiteY3" fmla="*/ 1982380 h 2007805"/>
                <a:gd name="connsiteX4" fmla="*/ 0 w 1985719"/>
                <a:gd name="connsiteY4" fmla="*/ 1982380 h 2007805"/>
                <a:gd name="connsiteX0" fmla="*/ 0 w 1985719"/>
                <a:gd name="connsiteY0" fmla="*/ 28952 h 2007805"/>
                <a:gd name="connsiteX1" fmla="*/ 117186 w 1985719"/>
                <a:gd name="connsiteY1" fmla="*/ 146138 h 2007805"/>
                <a:gd name="connsiteX2" fmla="*/ 117186 w 1985719"/>
                <a:gd name="connsiteY2" fmla="*/ 1865194 h 2007805"/>
                <a:gd name="connsiteX3" fmla="*/ 0 w 1985719"/>
                <a:gd name="connsiteY3" fmla="*/ 1982380 h 2007805"/>
                <a:gd name="connsiteX4" fmla="*/ 0 w 1985719"/>
                <a:gd name="connsiteY4" fmla="*/ 28952 h 2007805"/>
                <a:gd name="connsiteX0" fmla="*/ 1953428 w 1985719"/>
                <a:gd name="connsiteY0" fmla="*/ 28952 h 2007805"/>
                <a:gd name="connsiteX1" fmla="*/ 1953428 w 1985719"/>
                <a:gd name="connsiteY1" fmla="*/ 1982380 h 2007805"/>
                <a:gd name="connsiteX2" fmla="*/ 1836242 w 1985719"/>
                <a:gd name="connsiteY2" fmla="*/ 1865194 h 2007805"/>
                <a:gd name="connsiteX3" fmla="*/ 1836242 w 1985719"/>
                <a:gd name="connsiteY3" fmla="*/ 146138 h 2007805"/>
                <a:gd name="connsiteX4" fmla="*/ 1953428 w 1985719"/>
                <a:gd name="connsiteY4" fmla="*/ 28952 h 2007805"/>
                <a:gd name="connsiteX0" fmla="*/ 0 w 1985719"/>
                <a:gd name="connsiteY0" fmla="*/ 28952 h 2007805"/>
                <a:gd name="connsiteX1" fmla="*/ 461719 w 1985719"/>
                <a:gd name="connsiteY1" fmla="*/ 50800 h 2007805"/>
                <a:gd name="connsiteX2" fmla="*/ 1445969 w 1985719"/>
                <a:gd name="connsiteY2" fmla="*/ 0 h 2007805"/>
                <a:gd name="connsiteX3" fmla="*/ 1953428 w 1985719"/>
                <a:gd name="connsiteY3" fmla="*/ 28952 h 2007805"/>
                <a:gd name="connsiteX4" fmla="*/ 1985719 w 1985719"/>
                <a:gd name="connsiteY4" fmla="*/ 762000 h 2007805"/>
                <a:gd name="connsiteX5" fmla="*/ 1934919 w 1985719"/>
                <a:gd name="connsiteY5" fmla="*/ 1460500 h 2007805"/>
                <a:gd name="connsiteX6" fmla="*/ 1953428 w 1985719"/>
                <a:gd name="connsiteY6" fmla="*/ 1982380 h 2007805"/>
                <a:gd name="connsiteX7" fmla="*/ 410919 w 1985719"/>
                <a:gd name="connsiteY7" fmla="*/ 2007805 h 2007805"/>
                <a:gd name="connsiteX8" fmla="*/ 0 w 1985719"/>
                <a:gd name="connsiteY8" fmla="*/ 1982380 h 2007805"/>
                <a:gd name="connsiteX9" fmla="*/ 0 w 1985719"/>
                <a:gd name="connsiteY9" fmla="*/ 28952 h 2007805"/>
                <a:gd name="connsiteX10" fmla="*/ 117186 w 1985719"/>
                <a:gd name="connsiteY10" fmla="*/ 146138 h 2007805"/>
                <a:gd name="connsiteX11" fmla="*/ 1836242 w 1985719"/>
                <a:gd name="connsiteY11" fmla="*/ 146138 h 2007805"/>
                <a:gd name="connsiteX12" fmla="*/ 1795219 w 1985719"/>
                <a:gd name="connsiteY12" fmla="*/ 654050 h 2007805"/>
                <a:gd name="connsiteX13" fmla="*/ 1836242 w 1985719"/>
                <a:gd name="connsiteY13" fmla="*/ 1865194 h 2007805"/>
                <a:gd name="connsiteX14" fmla="*/ 1166569 w 1985719"/>
                <a:gd name="connsiteY14" fmla="*/ 1842705 h 2007805"/>
                <a:gd name="connsiteX15" fmla="*/ 117186 w 1985719"/>
                <a:gd name="connsiteY15" fmla="*/ 1865194 h 2007805"/>
                <a:gd name="connsiteX16" fmla="*/ 117186 w 1985719"/>
                <a:gd name="connsiteY16" fmla="*/ 146138 h 2007805"/>
                <a:gd name="connsiteX17" fmla="*/ 0 w 1985719"/>
                <a:gd name="connsiteY17" fmla="*/ 28952 h 2007805"/>
                <a:gd name="connsiteX18" fmla="*/ 117186 w 1985719"/>
                <a:gd name="connsiteY18" fmla="*/ 146138 h 2007805"/>
                <a:gd name="connsiteX19" fmla="*/ 0 w 1985719"/>
                <a:gd name="connsiteY19" fmla="*/ 1982380 h 2007805"/>
                <a:gd name="connsiteX20" fmla="*/ 117186 w 1985719"/>
                <a:gd name="connsiteY20" fmla="*/ 1865194 h 2007805"/>
                <a:gd name="connsiteX21" fmla="*/ 1953428 w 1985719"/>
                <a:gd name="connsiteY21" fmla="*/ 28952 h 2007805"/>
                <a:gd name="connsiteX22" fmla="*/ 1836242 w 1985719"/>
                <a:gd name="connsiteY22" fmla="*/ 146138 h 2007805"/>
                <a:gd name="connsiteX23" fmla="*/ 1953428 w 1985719"/>
                <a:gd name="connsiteY23" fmla="*/ 1982380 h 2007805"/>
                <a:gd name="connsiteX24" fmla="*/ 1836242 w 1985719"/>
                <a:gd name="connsiteY24" fmla="*/ 1865194 h 2007805"/>
                <a:gd name="connsiteX0" fmla="*/ 117186 w 1985719"/>
                <a:gd name="connsiteY0" fmla="*/ 146138 h 2033138"/>
                <a:gd name="connsiteX1" fmla="*/ 1836242 w 1985719"/>
                <a:gd name="connsiteY1" fmla="*/ 146138 h 2033138"/>
                <a:gd name="connsiteX2" fmla="*/ 1836242 w 1985719"/>
                <a:gd name="connsiteY2" fmla="*/ 1865194 h 2033138"/>
                <a:gd name="connsiteX3" fmla="*/ 117186 w 1985719"/>
                <a:gd name="connsiteY3" fmla="*/ 1865194 h 2033138"/>
                <a:gd name="connsiteX4" fmla="*/ 117186 w 1985719"/>
                <a:gd name="connsiteY4" fmla="*/ 146138 h 2033138"/>
                <a:gd name="connsiteX0" fmla="*/ 0 w 1985719"/>
                <a:gd name="connsiteY0" fmla="*/ 28952 h 2033138"/>
                <a:gd name="connsiteX1" fmla="*/ 1953428 w 1985719"/>
                <a:gd name="connsiteY1" fmla="*/ 28952 h 2033138"/>
                <a:gd name="connsiteX2" fmla="*/ 1836242 w 1985719"/>
                <a:gd name="connsiteY2" fmla="*/ 146138 h 2033138"/>
                <a:gd name="connsiteX3" fmla="*/ 117186 w 1985719"/>
                <a:gd name="connsiteY3" fmla="*/ 146138 h 2033138"/>
                <a:gd name="connsiteX4" fmla="*/ 0 w 1985719"/>
                <a:gd name="connsiteY4" fmla="*/ 28952 h 2033138"/>
                <a:gd name="connsiteX0" fmla="*/ 0 w 1985719"/>
                <a:gd name="connsiteY0" fmla="*/ 1982380 h 2033138"/>
                <a:gd name="connsiteX1" fmla="*/ 117186 w 1985719"/>
                <a:gd name="connsiteY1" fmla="*/ 1865194 h 2033138"/>
                <a:gd name="connsiteX2" fmla="*/ 1836242 w 1985719"/>
                <a:gd name="connsiteY2" fmla="*/ 1865194 h 2033138"/>
                <a:gd name="connsiteX3" fmla="*/ 1953428 w 1985719"/>
                <a:gd name="connsiteY3" fmla="*/ 1982380 h 2033138"/>
                <a:gd name="connsiteX4" fmla="*/ 0 w 1985719"/>
                <a:gd name="connsiteY4" fmla="*/ 1982380 h 2033138"/>
                <a:gd name="connsiteX0" fmla="*/ 0 w 1985719"/>
                <a:gd name="connsiteY0" fmla="*/ 28952 h 2033138"/>
                <a:gd name="connsiteX1" fmla="*/ 117186 w 1985719"/>
                <a:gd name="connsiteY1" fmla="*/ 146138 h 2033138"/>
                <a:gd name="connsiteX2" fmla="*/ 117186 w 1985719"/>
                <a:gd name="connsiteY2" fmla="*/ 1865194 h 2033138"/>
                <a:gd name="connsiteX3" fmla="*/ 0 w 1985719"/>
                <a:gd name="connsiteY3" fmla="*/ 1982380 h 2033138"/>
                <a:gd name="connsiteX4" fmla="*/ 0 w 1985719"/>
                <a:gd name="connsiteY4" fmla="*/ 28952 h 2033138"/>
                <a:gd name="connsiteX0" fmla="*/ 1953428 w 1985719"/>
                <a:gd name="connsiteY0" fmla="*/ 28952 h 2033138"/>
                <a:gd name="connsiteX1" fmla="*/ 1953428 w 1985719"/>
                <a:gd name="connsiteY1" fmla="*/ 1982380 h 2033138"/>
                <a:gd name="connsiteX2" fmla="*/ 1836242 w 1985719"/>
                <a:gd name="connsiteY2" fmla="*/ 1865194 h 2033138"/>
                <a:gd name="connsiteX3" fmla="*/ 1836242 w 1985719"/>
                <a:gd name="connsiteY3" fmla="*/ 146138 h 2033138"/>
                <a:gd name="connsiteX4" fmla="*/ 1953428 w 1985719"/>
                <a:gd name="connsiteY4" fmla="*/ 28952 h 2033138"/>
                <a:gd name="connsiteX0" fmla="*/ 0 w 1985719"/>
                <a:gd name="connsiteY0" fmla="*/ 28952 h 2033138"/>
                <a:gd name="connsiteX1" fmla="*/ 461719 w 1985719"/>
                <a:gd name="connsiteY1" fmla="*/ 50800 h 2033138"/>
                <a:gd name="connsiteX2" fmla="*/ 1445969 w 1985719"/>
                <a:gd name="connsiteY2" fmla="*/ 0 h 2033138"/>
                <a:gd name="connsiteX3" fmla="*/ 1953428 w 1985719"/>
                <a:gd name="connsiteY3" fmla="*/ 28952 h 2033138"/>
                <a:gd name="connsiteX4" fmla="*/ 1985719 w 1985719"/>
                <a:gd name="connsiteY4" fmla="*/ 762000 h 2033138"/>
                <a:gd name="connsiteX5" fmla="*/ 1934919 w 1985719"/>
                <a:gd name="connsiteY5" fmla="*/ 1460500 h 2033138"/>
                <a:gd name="connsiteX6" fmla="*/ 1953428 w 1985719"/>
                <a:gd name="connsiteY6" fmla="*/ 1982380 h 2033138"/>
                <a:gd name="connsiteX7" fmla="*/ 1414219 w 1985719"/>
                <a:gd name="connsiteY7" fmla="*/ 2020505 h 2033138"/>
                <a:gd name="connsiteX8" fmla="*/ 410919 w 1985719"/>
                <a:gd name="connsiteY8" fmla="*/ 2007805 h 2033138"/>
                <a:gd name="connsiteX9" fmla="*/ 0 w 1985719"/>
                <a:gd name="connsiteY9" fmla="*/ 1982380 h 2033138"/>
                <a:gd name="connsiteX10" fmla="*/ 0 w 1985719"/>
                <a:gd name="connsiteY10" fmla="*/ 28952 h 2033138"/>
                <a:gd name="connsiteX11" fmla="*/ 117186 w 1985719"/>
                <a:gd name="connsiteY11" fmla="*/ 146138 h 2033138"/>
                <a:gd name="connsiteX12" fmla="*/ 1836242 w 1985719"/>
                <a:gd name="connsiteY12" fmla="*/ 146138 h 2033138"/>
                <a:gd name="connsiteX13" fmla="*/ 1795219 w 1985719"/>
                <a:gd name="connsiteY13" fmla="*/ 654050 h 2033138"/>
                <a:gd name="connsiteX14" fmla="*/ 1836242 w 1985719"/>
                <a:gd name="connsiteY14" fmla="*/ 1865194 h 2033138"/>
                <a:gd name="connsiteX15" fmla="*/ 1166569 w 1985719"/>
                <a:gd name="connsiteY15" fmla="*/ 1842705 h 2033138"/>
                <a:gd name="connsiteX16" fmla="*/ 117186 w 1985719"/>
                <a:gd name="connsiteY16" fmla="*/ 1865194 h 2033138"/>
                <a:gd name="connsiteX17" fmla="*/ 117186 w 1985719"/>
                <a:gd name="connsiteY17" fmla="*/ 146138 h 2033138"/>
                <a:gd name="connsiteX18" fmla="*/ 0 w 1985719"/>
                <a:gd name="connsiteY18" fmla="*/ 28952 h 2033138"/>
                <a:gd name="connsiteX19" fmla="*/ 117186 w 1985719"/>
                <a:gd name="connsiteY19" fmla="*/ 146138 h 2033138"/>
                <a:gd name="connsiteX20" fmla="*/ 0 w 1985719"/>
                <a:gd name="connsiteY20" fmla="*/ 1982380 h 2033138"/>
                <a:gd name="connsiteX21" fmla="*/ 117186 w 1985719"/>
                <a:gd name="connsiteY21" fmla="*/ 1865194 h 2033138"/>
                <a:gd name="connsiteX22" fmla="*/ 1953428 w 1985719"/>
                <a:gd name="connsiteY22" fmla="*/ 28952 h 2033138"/>
                <a:gd name="connsiteX23" fmla="*/ 1836242 w 1985719"/>
                <a:gd name="connsiteY23" fmla="*/ 146138 h 2033138"/>
                <a:gd name="connsiteX24" fmla="*/ 1953428 w 1985719"/>
                <a:gd name="connsiteY24" fmla="*/ 1982380 h 2033138"/>
                <a:gd name="connsiteX25" fmla="*/ 1836242 w 1985719"/>
                <a:gd name="connsiteY25" fmla="*/ 1865194 h 2033138"/>
                <a:gd name="connsiteX0" fmla="*/ 117186 w 1985719"/>
                <a:gd name="connsiteY0" fmla="*/ 146138 h 2028689"/>
                <a:gd name="connsiteX1" fmla="*/ 1836242 w 1985719"/>
                <a:gd name="connsiteY1" fmla="*/ 146138 h 2028689"/>
                <a:gd name="connsiteX2" fmla="*/ 1836242 w 1985719"/>
                <a:gd name="connsiteY2" fmla="*/ 1865194 h 2028689"/>
                <a:gd name="connsiteX3" fmla="*/ 117186 w 1985719"/>
                <a:gd name="connsiteY3" fmla="*/ 1865194 h 2028689"/>
                <a:gd name="connsiteX4" fmla="*/ 117186 w 1985719"/>
                <a:gd name="connsiteY4" fmla="*/ 146138 h 2028689"/>
                <a:gd name="connsiteX0" fmla="*/ 0 w 1985719"/>
                <a:gd name="connsiteY0" fmla="*/ 28952 h 2028689"/>
                <a:gd name="connsiteX1" fmla="*/ 1953428 w 1985719"/>
                <a:gd name="connsiteY1" fmla="*/ 28952 h 2028689"/>
                <a:gd name="connsiteX2" fmla="*/ 1836242 w 1985719"/>
                <a:gd name="connsiteY2" fmla="*/ 146138 h 2028689"/>
                <a:gd name="connsiteX3" fmla="*/ 117186 w 1985719"/>
                <a:gd name="connsiteY3" fmla="*/ 146138 h 2028689"/>
                <a:gd name="connsiteX4" fmla="*/ 0 w 1985719"/>
                <a:gd name="connsiteY4" fmla="*/ 28952 h 2028689"/>
                <a:gd name="connsiteX0" fmla="*/ 0 w 1985719"/>
                <a:gd name="connsiteY0" fmla="*/ 1982380 h 2028689"/>
                <a:gd name="connsiteX1" fmla="*/ 117186 w 1985719"/>
                <a:gd name="connsiteY1" fmla="*/ 1865194 h 2028689"/>
                <a:gd name="connsiteX2" fmla="*/ 1836242 w 1985719"/>
                <a:gd name="connsiteY2" fmla="*/ 1865194 h 2028689"/>
                <a:gd name="connsiteX3" fmla="*/ 1953428 w 1985719"/>
                <a:gd name="connsiteY3" fmla="*/ 1982380 h 2028689"/>
                <a:gd name="connsiteX4" fmla="*/ 0 w 1985719"/>
                <a:gd name="connsiteY4" fmla="*/ 1982380 h 2028689"/>
                <a:gd name="connsiteX0" fmla="*/ 0 w 1985719"/>
                <a:gd name="connsiteY0" fmla="*/ 28952 h 2028689"/>
                <a:gd name="connsiteX1" fmla="*/ 117186 w 1985719"/>
                <a:gd name="connsiteY1" fmla="*/ 146138 h 2028689"/>
                <a:gd name="connsiteX2" fmla="*/ 117186 w 1985719"/>
                <a:gd name="connsiteY2" fmla="*/ 1865194 h 2028689"/>
                <a:gd name="connsiteX3" fmla="*/ 0 w 1985719"/>
                <a:gd name="connsiteY3" fmla="*/ 1982380 h 2028689"/>
                <a:gd name="connsiteX4" fmla="*/ 0 w 1985719"/>
                <a:gd name="connsiteY4" fmla="*/ 28952 h 2028689"/>
                <a:gd name="connsiteX0" fmla="*/ 1953428 w 1985719"/>
                <a:gd name="connsiteY0" fmla="*/ 28952 h 2028689"/>
                <a:gd name="connsiteX1" fmla="*/ 1953428 w 1985719"/>
                <a:gd name="connsiteY1" fmla="*/ 1982380 h 2028689"/>
                <a:gd name="connsiteX2" fmla="*/ 1836242 w 1985719"/>
                <a:gd name="connsiteY2" fmla="*/ 1865194 h 2028689"/>
                <a:gd name="connsiteX3" fmla="*/ 1836242 w 1985719"/>
                <a:gd name="connsiteY3" fmla="*/ 146138 h 2028689"/>
                <a:gd name="connsiteX4" fmla="*/ 1953428 w 1985719"/>
                <a:gd name="connsiteY4" fmla="*/ 28952 h 2028689"/>
                <a:gd name="connsiteX0" fmla="*/ 0 w 1985719"/>
                <a:gd name="connsiteY0" fmla="*/ 28952 h 2028689"/>
                <a:gd name="connsiteX1" fmla="*/ 461719 w 1985719"/>
                <a:gd name="connsiteY1" fmla="*/ 50800 h 2028689"/>
                <a:gd name="connsiteX2" fmla="*/ 1445969 w 1985719"/>
                <a:gd name="connsiteY2" fmla="*/ 0 h 2028689"/>
                <a:gd name="connsiteX3" fmla="*/ 1953428 w 1985719"/>
                <a:gd name="connsiteY3" fmla="*/ 28952 h 2028689"/>
                <a:gd name="connsiteX4" fmla="*/ 1985719 w 1985719"/>
                <a:gd name="connsiteY4" fmla="*/ 762000 h 2028689"/>
                <a:gd name="connsiteX5" fmla="*/ 1934919 w 1985719"/>
                <a:gd name="connsiteY5" fmla="*/ 1460500 h 2028689"/>
                <a:gd name="connsiteX6" fmla="*/ 1953428 w 1985719"/>
                <a:gd name="connsiteY6" fmla="*/ 1982380 h 2028689"/>
                <a:gd name="connsiteX7" fmla="*/ 1757119 w 1985719"/>
                <a:gd name="connsiteY7" fmla="*/ 2001454 h 2028689"/>
                <a:gd name="connsiteX8" fmla="*/ 1414219 w 1985719"/>
                <a:gd name="connsiteY8" fmla="*/ 2020505 h 2028689"/>
                <a:gd name="connsiteX9" fmla="*/ 410919 w 1985719"/>
                <a:gd name="connsiteY9" fmla="*/ 2007805 h 2028689"/>
                <a:gd name="connsiteX10" fmla="*/ 0 w 1985719"/>
                <a:gd name="connsiteY10" fmla="*/ 1982380 h 2028689"/>
                <a:gd name="connsiteX11" fmla="*/ 0 w 1985719"/>
                <a:gd name="connsiteY11" fmla="*/ 28952 h 2028689"/>
                <a:gd name="connsiteX12" fmla="*/ 117186 w 1985719"/>
                <a:gd name="connsiteY12" fmla="*/ 146138 h 2028689"/>
                <a:gd name="connsiteX13" fmla="*/ 1836242 w 1985719"/>
                <a:gd name="connsiteY13" fmla="*/ 146138 h 2028689"/>
                <a:gd name="connsiteX14" fmla="*/ 1795219 w 1985719"/>
                <a:gd name="connsiteY14" fmla="*/ 654050 h 2028689"/>
                <a:gd name="connsiteX15" fmla="*/ 1836242 w 1985719"/>
                <a:gd name="connsiteY15" fmla="*/ 1865194 h 2028689"/>
                <a:gd name="connsiteX16" fmla="*/ 1166569 w 1985719"/>
                <a:gd name="connsiteY16" fmla="*/ 1842705 h 2028689"/>
                <a:gd name="connsiteX17" fmla="*/ 117186 w 1985719"/>
                <a:gd name="connsiteY17" fmla="*/ 1865194 h 2028689"/>
                <a:gd name="connsiteX18" fmla="*/ 117186 w 1985719"/>
                <a:gd name="connsiteY18" fmla="*/ 146138 h 2028689"/>
                <a:gd name="connsiteX19" fmla="*/ 0 w 1985719"/>
                <a:gd name="connsiteY19" fmla="*/ 28952 h 2028689"/>
                <a:gd name="connsiteX20" fmla="*/ 117186 w 1985719"/>
                <a:gd name="connsiteY20" fmla="*/ 146138 h 2028689"/>
                <a:gd name="connsiteX21" fmla="*/ 0 w 1985719"/>
                <a:gd name="connsiteY21" fmla="*/ 1982380 h 2028689"/>
                <a:gd name="connsiteX22" fmla="*/ 117186 w 1985719"/>
                <a:gd name="connsiteY22" fmla="*/ 1865194 h 2028689"/>
                <a:gd name="connsiteX23" fmla="*/ 1953428 w 1985719"/>
                <a:gd name="connsiteY23" fmla="*/ 28952 h 2028689"/>
                <a:gd name="connsiteX24" fmla="*/ 1836242 w 1985719"/>
                <a:gd name="connsiteY24" fmla="*/ 146138 h 2028689"/>
                <a:gd name="connsiteX25" fmla="*/ 1953428 w 1985719"/>
                <a:gd name="connsiteY25" fmla="*/ 1982380 h 2028689"/>
                <a:gd name="connsiteX26" fmla="*/ 1836242 w 1985719"/>
                <a:gd name="connsiteY26" fmla="*/ 1865194 h 2028689"/>
                <a:gd name="connsiteX0" fmla="*/ 117186 w 1985719"/>
                <a:gd name="connsiteY0" fmla="*/ 146138 h 2028689"/>
                <a:gd name="connsiteX1" fmla="*/ 1836242 w 1985719"/>
                <a:gd name="connsiteY1" fmla="*/ 146138 h 2028689"/>
                <a:gd name="connsiteX2" fmla="*/ 1836242 w 1985719"/>
                <a:gd name="connsiteY2" fmla="*/ 1865194 h 2028689"/>
                <a:gd name="connsiteX3" fmla="*/ 117186 w 1985719"/>
                <a:gd name="connsiteY3" fmla="*/ 1865194 h 2028689"/>
                <a:gd name="connsiteX4" fmla="*/ 117186 w 1985719"/>
                <a:gd name="connsiteY4" fmla="*/ 146138 h 2028689"/>
                <a:gd name="connsiteX0" fmla="*/ 0 w 1985719"/>
                <a:gd name="connsiteY0" fmla="*/ 28952 h 2028689"/>
                <a:gd name="connsiteX1" fmla="*/ 1953428 w 1985719"/>
                <a:gd name="connsiteY1" fmla="*/ 28952 h 2028689"/>
                <a:gd name="connsiteX2" fmla="*/ 1836242 w 1985719"/>
                <a:gd name="connsiteY2" fmla="*/ 146138 h 2028689"/>
                <a:gd name="connsiteX3" fmla="*/ 117186 w 1985719"/>
                <a:gd name="connsiteY3" fmla="*/ 146138 h 2028689"/>
                <a:gd name="connsiteX4" fmla="*/ 0 w 1985719"/>
                <a:gd name="connsiteY4" fmla="*/ 28952 h 2028689"/>
                <a:gd name="connsiteX0" fmla="*/ 0 w 1985719"/>
                <a:gd name="connsiteY0" fmla="*/ 1982380 h 2028689"/>
                <a:gd name="connsiteX1" fmla="*/ 117186 w 1985719"/>
                <a:gd name="connsiteY1" fmla="*/ 1865194 h 2028689"/>
                <a:gd name="connsiteX2" fmla="*/ 1836242 w 1985719"/>
                <a:gd name="connsiteY2" fmla="*/ 1865194 h 2028689"/>
                <a:gd name="connsiteX3" fmla="*/ 1953428 w 1985719"/>
                <a:gd name="connsiteY3" fmla="*/ 1982380 h 2028689"/>
                <a:gd name="connsiteX4" fmla="*/ 0 w 1985719"/>
                <a:gd name="connsiteY4" fmla="*/ 1982380 h 2028689"/>
                <a:gd name="connsiteX0" fmla="*/ 0 w 1985719"/>
                <a:gd name="connsiteY0" fmla="*/ 28952 h 2028689"/>
                <a:gd name="connsiteX1" fmla="*/ 117186 w 1985719"/>
                <a:gd name="connsiteY1" fmla="*/ 146138 h 2028689"/>
                <a:gd name="connsiteX2" fmla="*/ 117186 w 1985719"/>
                <a:gd name="connsiteY2" fmla="*/ 1865194 h 2028689"/>
                <a:gd name="connsiteX3" fmla="*/ 0 w 1985719"/>
                <a:gd name="connsiteY3" fmla="*/ 1982380 h 2028689"/>
                <a:gd name="connsiteX4" fmla="*/ 0 w 1985719"/>
                <a:gd name="connsiteY4" fmla="*/ 28952 h 2028689"/>
                <a:gd name="connsiteX0" fmla="*/ 1953428 w 1985719"/>
                <a:gd name="connsiteY0" fmla="*/ 28952 h 2028689"/>
                <a:gd name="connsiteX1" fmla="*/ 1953428 w 1985719"/>
                <a:gd name="connsiteY1" fmla="*/ 1982380 h 2028689"/>
                <a:gd name="connsiteX2" fmla="*/ 1836242 w 1985719"/>
                <a:gd name="connsiteY2" fmla="*/ 1865194 h 2028689"/>
                <a:gd name="connsiteX3" fmla="*/ 1836242 w 1985719"/>
                <a:gd name="connsiteY3" fmla="*/ 146138 h 2028689"/>
                <a:gd name="connsiteX4" fmla="*/ 1953428 w 1985719"/>
                <a:gd name="connsiteY4" fmla="*/ 28952 h 2028689"/>
                <a:gd name="connsiteX0" fmla="*/ 0 w 1985719"/>
                <a:gd name="connsiteY0" fmla="*/ 28952 h 2028689"/>
                <a:gd name="connsiteX1" fmla="*/ 461719 w 1985719"/>
                <a:gd name="connsiteY1" fmla="*/ 50800 h 2028689"/>
                <a:gd name="connsiteX2" fmla="*/ 1445969 w 1985719"/>
                <a:gd name="connsiteY2" fmla="*/ 0 h 2028689"/>
                <a:gd name="connsiteX3" fmla="*/ 1953428 w 1985719"/>
                <a:gd name="connsiteY3" fmla="*/ 28952 h 2028689"/>
                <a:gd name="connsiteX4" fmla="*/ 1985719 w 1985719"/>
                <a:gd name="connsiteY4" fmla="*/ 762000 h 2028689"/>
                <a:gd name="connsiteX5" fmla="*/ 1934919 w 1985719"/>
                <a:gd name="connsiteY5" fmla="*/ 1460500 h 2028689"/>
                <a:gd name="connsiteX6" fmla="*/ 1953428 w 1985719"/>
                <a:gd name="connsiteY6" fmla="*/ 1982380 h 2028689"/>
                <a:gd name="connsiteX7" fmla="*/ 1757119 w 1985719"/>
                <a:gd name="connsiteY7" fmla="*/ 2001454 h 2028689"/>
                <a:gd name="connsiteX8" fmla="*/ 1414219 w 1985719"/>
                <a:gd name="connsiteY8" fmla="*/ 2020505 h 2028689"/>
                <a:gd name="connsiteX9" fmla="*/ 410919 w 1985719"/>
                <a:gd name="connsiteY9" fmla="*/ 2007805 h 2028689"/>
                <a:gd name="connsiteX10" fmla="*/ 0 w 1985719"/>
                <a:gd name="connsiteY10" fmla="*/ 1982380 h 2028689"/>
                <a:gd name="connsiteX11" fmla="*/ 0 w 1985719"/>
                <a:gd name="connsiteY11" fmla="*/ 28952 h 2028689"/>
                <a:gd name="connsiteX12" fmla="*/ 117186 w 1985719"/>
                <a:gd name="connsiteY12" fmla="*/ 146138 h 2028689"/>
                <a:gd name="connsiteX13" fmla="*/ 1836242 w 1985719"/>
                <a:gd name="connsiteY13" fmla="*/ 146138 h 2028689"/>
                <a:gd name="connsiteX14" fmla="*/ 1795219 w 1985719"/>
                <a:gd name="connsiteY14" fmla="*/ 654050 h 2028689"/>
                <a:gd name="connsiteX15" fmla="*/ 1836242 w 1985719"/>
                <a:gd name="connsiteY15" fmla="*/ 1865194 h 2028689"/>
                <a:gd name="connsiteX16" fmla="*/ 1166569 w 1985719"/>
                <a:gd name="connsiteY16" fmla="*/ 1842705 h 2028689"/>
                <a:gd name="connsiteX17" fmla="*/ 117186 w 1985719"/>
                <a:gd name="connsiteY17" fmla="*/ 1865194 h 2028689"/>
                <a:gd name="connsiteX18" fmla="*/ 144219 w 1985719"/>
                <a:gd name="connsiteY18" fmla="*/ 661605 h 2028689"/>
                <a:gd name="connsiteX19" fmla="*/ 117186 w 1985719"/>
                <a:gd name="connsiteY19" fmla="*/ 146138 h 2028689"/>
                <a:gd name="connsiteX20" fmla="*/ 0 w 1985719"/>
                <a:gd name="connsiteY20" fmla="*/ 28952 h 2028689"/>
                <a:gd name="connsiteX21" fmla="*/ 117186 w 1985719"/>
                <a:gd name="connsiteY21" fmla="*/ 146138 h 2028689"/>
                <a:gd name="connsiteX22" fmla="*/ 0 w 1985719"/>
                <a:gd name="connsiteY22" fmla="*/ 1982380 h 2028689"/>
                <a:gd name="connsiteX23" fmla="*/ 117186 w 1985719"/>
                <a:gd name="connsiteY23" fmla="*/ 1865194 h 2028689"/>
                <a:gd name="connsiteX24" fmla="*/ 1953428 w 1985719"/>
                <a:gd name="connsiteY24" fmla="*/ 28952 h 2028689"/>
                <a:gd name="connsiteX25" fmla="*/ 1836242 w 1985719"/>
                <a:gd name="connsiteY25" fmla="*/ 146138 h 2028689"/>
                <a:gd name="connsiteX26" fmla="*/ 1953428 w 1985719"/>
                <a:gd name="connsiteY26" fmla="*/ 1982380 h 2028689"/>
                <a:gd name="connsiteX27" fmla="*/ 1836242 w 1985719"/>
                <a:gd name="connsiteY27" fmla="*/ 1865194 h 2028689"/>
                <a:gd name="connsiteX0" fmla="*/ 117186 w 1985719"/>
                <a:gd name="connsiteY0" fmla="*/ 146138 h 2028689"/>
                <a:gd name="connsiteX1" fmla="*/ 1836242 w 1985719"/>
                <a:gd name="connsiteY1" fmla="*/ 146138 h 2028689"/>
                <a:gd name="connsiteX2" fmla="*/ 1836242 w 1985719"/>
                <a:gd name="connsiteY2" fmla="*/ 1865194 h 2028689"/>
                <a:gd name="connsiteX3" fmla="*/ 117186 w 1985719"/>
                <a:gd name="connsiteY3" fmla="*/ 1865194 h 2028689"/>
                <a:gd name="connsiteX4" fmla="*/ 117186 w 1985719"/>
                <a:gd name="connsiteY4" fmla="*/ 146138 h 2028689"/>
                <a:gd name="connsiteX0" fmla="*/ 0 w 1985719"/>
                <a:gd name="connsiteY0" fmla="*/ 28952 h 2028689"/>
                <a:gd name="connsiteX1" fmla="*/ 1953428 w 1985719"/>
                <a:gd name="connsiteY1" fmla="*/ 28952 h 2028689"/>
                <a:gd name="connsiteX2" fmla="*/ 1836242 w 1985719"/>
                <a:gd name="connsiteY2" fmla="*/ 146138 h 2028689"/>
                <a:gd name="connsiteX3" fmla="*/ 117186 w 1985719"/>
                <a:gd name="connsiteY3" fmla="*/ 146138 h 2028689"/>
                <a:gd name="connsiteX4" fmla="*/ 0 w 1985719"/>
                <a:gd name="connsiteY4" fmla="*/ 28952 h 2028689"/>
                <a:gd name="connsiteX0" fmla="*/ 0 w 1985719"/>
                <a:gd name="connsiteY0" fmla="*/ 1982380 h 2028689"/>
                <a:gd name="connsiteX1" fmla="*/ 117186 w 1985719"/>
                <a:gd name="connsiteY1" fmla="*/ 1865194 h 2028689"/>
                <a:gd name="connsiteX2" fmla="*/ 1836242 w 1985719"/>
                <a:gd name="connsiteY2" fmla="*/ 1865194 h 2028689"/>
                <a:gd name="connsiteX3" fmla="*/ 1953428 w 1985719"/>
                <a:gd name="connsiteY3" fmla="*/ 1982380 h 2028689"/>
                <a:gd name="connsiteX4" fmla="*/ 0 w 1985719"/>
                <a:gd name="connsiteY4" fmla="*/ 1982380 h 2028689"/>
                <a:gd name="connsiteX0" fmla="*/ 0 w 1985719"/>
                <a:gd name="connsiteY0" fmla="*/ 28952 h 2028689"/>
                <a:gd name="connsiteX1" fmla="*/ 117186 w 1985719"/>
                <a:gd name="connsiteY1" fmla="*/ 146138 h 2028689"/>
                <a:gd name="connsiteX2" fmla="*/ 117186 w 1985719"/>
                <a:gd name="connsiteY2" fmla="*/ 1865194 h 2028689"/>
                <a:gd name="connsiteX3" fmla="*/ 0 w 1985719"/>
                <a:gd name="connsiteY3" fmla="*/ 1982380 h 2028689"/>
                <a:gd name="connsiteX4" fmla="*/ 0 w 1985719"/>
                <a:gd name="connsiteY4" fmla="*/ 28952 h 2028689"/>
                <a:gd name="connsiteX0" fmla="*/ 1953428 w 1985719"/>
                <a:gd name="connsiteY0" fmla="*/ 28952 h 2028689"/>
                <a:gd name="connsiteX1" fmla="*/ 1953428 w 1985719"/>
                <a:gd name="connsiteY1" fmla="*/ 1982380 h 2028689"/>
                <a:gd name="connsiteX2" fmla="*/ 1836242 w 1985719"/>
                <a:gd name="connsiteY2" fmla="*/ 1865194 h 2028689"/>
                <a:gd name="connsiteX3" fmla="*/ 1836242 w 1985719"/>
                <a:gd name="connsiteY3" fmla="*/ 146138 h 2028689"/>
                <a:gd name="connsiteX4" fmla="*/ 1953428 w 1985719"/>
                <a:gd name="connsiteY4" fmla="*/ 28952 h 2028689"/>
                <a:gd name="connsiteX0" fmla="*/ 0 w 1985719"/>
                <a:gd name="connsiteY0" fmla="*/ 28952 h 2028689"/>
                <a:gd name="connsiteX1" fmla="*/ 461719 w 1985719"/>
                <a:gd name="connsiteY1" fmla="*/ 50800 h 2028689"/>
                <a:gd name="connsiteX2" fmla="*/ 1445969 w 1985719"/>
                <a:gd name="connsiteY2" fmla="*/ 0 h 2028689"/>
                <a:gd name="connsiteX3" fmla="*/ 1953428 w 1985719"/>
                <a:gd name="connsiteY3" fmla="*/ 28952 h 2028689"/>
                <a:gd name="connsiteX4" fmla="*/ 1985719 w 1985719"/>
                <a:gd name="connsiteY4" fmla="*/ 762000 h 2028689"/>
                <a:gd name="connsiteX5" fmla="*/ 1934919 w 1985719"/>
                <a:gd name="connsiteY5" fmla="*/ 1460500 h 2028689"/>
                <a:gd name="connsiteX6" fmla="*/ 1953428 w 1985719"/>
                <a:gd name="connsiteY6" fmla="*/ 1982380 h 2028689"/>
                <a:gd name="connsiteX7" fmla="*/ 1757119 w 1985719"/>
                <a:gd name="connsiteY7" fmla="*/ 2001454 h 2028689"/>
                <a:gd name="connsiteX8" fmla="*/ 1414219 w 1985719"/>
                <a:gd name="connsiteY8" fmla="*/ 2020505 h 2028689"/>
                <a:gd name="connsiteX9" fmla="*/ 410919 w 1985719"/>
                <a:gd name="connsiteY9" fmla="*/ 2007805 h 2028689"/>
                <a:gd name="connsiteX10" fmla="*/ 0 w 1985719"/>
                <a:gd name="connsiteY10" fmla="*/ 1982380 h 2028689"/>
                <a:gd name="connsiteX11" fmla="*/ 0 w 1985719"/>
                <a:gd name="connsiteY11" fmla="*/ 28952 h 2028689"/>
                <a:gd name="connsiteX12" fmla="*/ 117186 w 1985719"/>
                <a:gd name="connsiteY12" fmla="*/ 146138 h 2028689"/>
                <a:gd name="connsiteX13" fmla="*/ 1836242 w 1985719"/>
                <a:gd name="connsiteY13" fmla="*/ 146138 h 2028689"/>
                <a:gd name="connsiteX14" fmla="*/ 1795219 w 1985719"/>
                <a:gd name="connsiteY14" fmla="*/ 654050 h 2028689"/>
                <a:gd name="connsiteX15" fmla="*/ 1836242 w 1985719"/>
                <a:gd name="connsiteY15" fmla="*/ 1865194 h 2028689"/>
                <a:gd name="connsiteX16" fmla="*/ 1166569 w 1985719"/>
                <a:gd name="connsiteY16" fmla="*/ 1842705 h 2028689"/>
                <a:gd name="connsiteX17" fmla="*/ 117186 w 1985719"/>
                <a:gd name="connsiteY17" fmla="*/ 1865194 h 2028689"/>
                <a:gd name="connsiteX18" fmla="*/ 144219 w 1985719"/>
                <a:gd name="connsiteY18" fmla="*/ 661605 h 2028689"/>
                <a:gd name="connsiteX19" fmla="*/ 117186 w 1985719"/>
                <a:gd name="connsiteY19" fmla="*/ 146138 h 2028689"/>
                <a:gd name="connsiteX20" fmla="*/ 0 w 1985719"/>
                <a:gd name="connsiteY20" fmla="*/ 28952 h 2028689"/>
                <a:gd name="connsiteX21" fmla="*/ 117186 w 1985719"/>
                <a:gd name="connsiteY21" fmla="*/ 146138 h 2028689"/>
                <a:gd name="connsiteX22" fmla="*/ 0 w 1985719"/>
                <a:gd name="connsiteY22" fmla="*/ 1982380 h 2028689"/>
                <a:gd name="connsiteX23" fmla="*/ 117186 w 1985719"/>
                <a:gd name="connsiteY23" fmla="*/ 1865194 h 2028689"/>
                <a:gd name="connsiteX24" fmla="*/ 1953428 w 1985719"/>
                <a:gd name="connsiteY24" fmla="*/ 28952 h 2028689"/>
                <a:gd name="connsiteX25" fmla="*/ 1836242 w 1985719"/>
                <a:gd name="connsiteY25" fmla="*/ 146138 h 2028689"/>
                <a:gd name="connsiteX26" fmla="*/ 1953428 w 1985719"/>
                <a:gd name="connsiteY26" fmla="*/ 1982380 h 2028689"/>
                <a:gd name="connsiteX27" fmla="*/ 1836242 w 1985719"/>
                <a:gd name="connsiteY27" fmla="*/ 1865194 h 2028689"/>
                <a:gd name="connsiteX0" fmla="*/ 131726 w 2000259"/>
                <a:gd name="connsiteY0" fmla="*/ 146138 h 2028689"/>
                <a:gd name="connsiteX1" fmla="*/ 1850782 w 2000259"/>
                <a:gd name="connsiteY1" fmla="*/ 146138 h 2028689"/>
                <a:gd name="connsiteX2" fmla="*/ 1850782 w 2000259"/>
                <a:gd name="connsiteY2" fmla="*/ 1865194 h 2028689"/>
                <a:gd name="connsiteX3" fmla="*/ 131726 w 2000259"/>
                <a:gd name="connsiteY3" fmla="*/ 1865194 h 2028689"/>
                <a:gd name="connsiteX4" fmla="*/ 131726 w 2000259"/>
                <a:gd name="connsiteY4" fmla="*/ 146138 h 2028689"/>
                <a:gd name="connsiteX0" fmla="*/ 14540 w 2000259"/>
                <a:gd name="connsiteY0" fmla="*/ 28952 h 2028689"/>
                <a:gd name="connsiteX1" fmla="*/ 1967968 w 2000259"/>
                <a:gd name="connsiteY1" fmla="*/ 28952 h 2028689"/>
                <a:gd name="connsiteX2" fmla="*/ 1850782 w 2000259"/>
                <a:gd name="connsiteY2" fmla="*/ 146138 h 2028689"/>
                <a:gd name="connsiteX3" fmla="*/ 131726 w 2000259"/>
                <a:gd name="connsiteY3" fmla="*/ 146138 h 2028689"/>
                <a:gd name="connsiteX4" fmla="*/ 14540 w 2000259"/>
                <a:gd name="connsiteY4" fmla="*/ 28952 h 2028689"/>
                <a:gd name="connsiteX0" fmla="*/ 14540 w 2000259"/>
                <a:gd name="connsiteY0" fmla="*/ 1982380 h 2028689"/>
                <a:gd name="connsiteX1" fmla="*/ 131726 w 2000259"/>
                <a:gd name="connsiteY1" fmla="*/ 1865194 h 2028689"/>
                <a:gd name="connsiteX2" fmla="*/ 1850782 w 2000259"/>
                <a:gd name="connsiteY2" fmla="*/ 1865194 h 2028689"/>
                <a:gd name="connsiteX3" fmla="*/ 1967968 w 2000259"/>
                <a:gd name="connsiteY3" fmla="*/ 1982380 h 2028689"/>
                <a:gd name="connsiteX4" fmla="*/ 14540 w 2000259"/>
                <a:gd name="connsiteY4" fmla="*/ 1982380 h 2028689"/>
                <a:gd name="connsiteX0" fmla="*/ 14540 w 2000259"/>
                <a:gd name="connsiteY0" fmla="*/ 28952 h 2028689"/>
                <a:gd name="connsiteX1" fmla="*/ 131726 w 2000259"/>
                <a:gd name="connsiteY1" fmla="*/ 146138 h 2028689"/>
                <a:gd name="connsiteX2" fmla="*/ 131726 w 2000259"/>
                <a:gd name="connsiteY2" fmla="*/ 1865194 h 2028689"/>
                <a:gd name="connsiteX3" fmla="*/ 14540 w 2000259"/>
                <a:gd name="connsiteY3" fmla="*/ 1982380 h 2028689"/>
                <a:gd name="connsiteX4" fmla="*/ 14540 w 2000259"/>
                <a:gd name="connsiteY4" fmla="*/ 28952 h 2028689"/>
                <a:gd name="connsiteX0" fmla="*/ 1967968 w 2000259"/>
                <a:gd name="connsiteY0" fmla="*/ 28952 h 2028689"/>
                <a:gd name="connsiteX1" fmla="*/ 1967968 w 2000259"/>
                <a:gd name="connsiteY1" fmla="*/ 1982380 h 2028689"/>
                <a:gd name="connsiteX2" fmla="*/ 1850782 w 2000259"/>
                <a:gd name="connsiteY2" fmla="*/ 1865194 h 2028689"/>
                <a:gd name="connsiteX3" fmla="*/ 1850782 w 2000259"/>
                <a:gd name="connsiteY3" fmla="*/ 146138 h 2028689"/>
                <a:gd name="connsiteX4" fmla="*/ 1967968 w 2000259"/>
                <a:gd name="connsiteY4" fmla="*/ 28952 h 2028689"/>
                <a:gd name="connsiteX0" fmla="*/ 14540 w 2000259"/>
                <a:gd name="connsiteY0" fmla="*/ 28952 h 2028689"/>
                <a:gd name="connsiteX1" fmla="*/ 476259 w 2000259"/>
                <a:gd name="connsiteY1" fmla="*/ 50800 h 2028689"/>
                <a:gd name="connsiteX2" fmla="*/ 1460509 w 2000259"/>
                <a:gd name="connsiteY2" fmla="*/ 0 h 2028689"/>
                <a:gd name="connsiteX3" fmla="*/ 1967968 w 2000259"/>
                <a:gd name="connsiteY3" fmla="*/ 28952 h 2028689"/>
                <a:gd name="connsiteX4" fmla="*/ 2000259 w 2000259"/>
                <a:gd name="connsiteY4" fmla="*/ 762000 h 2028689"/>
                <a:gd name="connsiteX5" fmla="*/ 1949459 w 2000259"/>
                <a:gd name="connsiteY5" fmla="*/ 1460500 h 2028689"/>
                <a:gd name="connsiteX6" fmla="*/ 1967968 w 2000259"/>
                <a:gd name="connsiteY6" fmla="*/ 1982380 h 2028689"/>
                <a:gd name="connsiteX7" fmla="*/ 1771659 w 2000259"/>
                <a:gd name="connsiteY7" fmla="*/ 2001454 h 2028689"/>
                <a:gd name="connsiteX8" fmla="*/ 1428759 w 2000259"/>
                <a:gd name="connsiteY8" fmla="*/ 2020505 h 2028689"/>
                <a:gd name="connsiteX9" fmla="*/ 425459 w 2000259"/>
                <a:gd name="connsiteY9" fmla="*/ 2007805 h 2028689"/>
                <a:gd name="connsiteX10" fmla="*/ 14540 w 2000259"/>
                <a:gd name="connsiteY10" fmla="*/ 1982380 h 2028689"/>
                <a:gd name="connsiteX11" fmla="*/ 9 w 2000259"/>
                <a:gd name="connsiteY11" fmla="*/ 398080 h 2028689"/>
                <a:gd name="connsiteX12" fmla="*/ 14540 w 2000259"/>
                <a:gd name="connsiteY12" fmla="*/ 28952 h 2028689"/>
                <a:gd name="connsiteX13" fmla="*/ 131726 w 2000259"/>
                <a:gd name="connsiteY13" fmla="*/ 146138 h 2028689"/>
                <a:gd name="connsiteX14" fmla="*/ 1850782 w 2000259"/>
                <a:gd name="connsiteY14" fmla="*/ 146138 h 2028689"/>
                <a:gd name="connsiteX15" fmla="*/ 1809759 w 2000259"/>
                <a:gd name="connsiteY15" fmla="*/ 654050 h 2028689"/>
                <a:gd name="connsiteX16" fmla="*/ 1850782 w 2000259"/>
                <a:gd name="connsiteY16" fmla="*/ 1865194 h 2028689"/>
                <a:gd name="connsiteX17" fmla="*/ 1181109 w 2000259"/>
                <a:gd name="connsiteY17" fmla="*/ 1842705 h 2028689"/>
                <a:gd name="connsiteX18" fmla="*/ 131726 w 2000259"/>
                <a:gd name="connsiteY18" fmla="*/ 1865194 h 2028689"/>
                <a:gd name="connsiteX19" fmla="*/ 158759 w 2000259"/>
                <a:gd name="connsiteY19" fmla="*/ 661605 h 2028689"/>
                <a:gd name="connsiteX20" fmla="*/ 131726 w 2000259"/>
                <a:gd name="connsiteY20" fmla="*/ 146138 h 2028689"/>
                <a:gd name="connsiteX21" fmla="*/ 14540 w 2000259"/>
                <a:gd name="connsiteY21" fmla="*/ 28952 h 2028689"/>
                <a:gd name="connsiteX22" fmla="*/ 131726 w 2000259"/>
                <a:gd name="connsiteY22" fmla="*/ 146138 h 2028689"/>
                <a:gd name="connsiteX23" fmla="*/ 14540 w 2000259"/>
                <a:gd name="connsiteY23" fmla="*/ 1982380 h 2028689"/>
                <a:gd name="connsiteX24" fmla="*/ 131726 w 2000259"/>
                <a:gd name="connsiteY24" fmla="*/ 1865194 h 2028689"/>
                <a:gd name="connsiteX25" fmla="*/ 1967968 w 2000259"/>
                <a:gd name="connsiteY25" fmla="*/ 28952 h 2028689"/>
                <a:gd name="connsiteX26" fmla="*/ 1850782 w 2000259"/>
                <a:gd name="connsiteY26" fmla="*/ 146138 h 2028689"/>
                <a:gd name="connsiteX27" fmla="*/ 1967968 w 2000259"/>
                <a:gd name="connsiteY27" fmla="*/ 1982380 h 2028689"/>
                <a:gd name="connsiteX28" fmla="*/ 1850782 w 2000259"/>
                <a:gd name="connsiteY28" fmla="*/ 1865194 h 2028689"/>
                <a:gd name="connsiteX0" fmla="*/ 149482 w 2018015"/>
                <a:gd name="connsiteY0" fmla="*/ 146138 h 2028689"/>
                <a:gd name="connsiteX1" fmla="*/ 1868538 w 2018015"/>
                <a:gd name="connsiteY1" fmla="*/ 146138 h 2028689"/>
                <a:gd name="connsiteX2" fmla="*/ 1868538 w 2018015"/>
                <a:gd name="connsiteY2" fmla="*/ 1865194 h 2028689"/>
                <a:gd name="connsiteX3" fmla="*/ 149482 w 2018015"/>
                <a:gd name="connsiteY3" fmla="*/ 1865194 h 2028689"/>
                <a:gd name="connsiteX4" fmla="*/ 149482 w 2018015"/>
                <a:gd name="connsiteY4" fmla="*/ 146138 h 2028689"/>
                <a:gd name="connsiteX0" fmla="*/ 32296 w 2018015"/>
                <a:gd name="connsiteY0" fmla="*/ 28952 h 2028689"/>
                <a:gd name="connsiteX1" fmla="*/ 1985724 w 2018015"/>
                <a:gd name="connsiteY1" fmla="*/ 28952 h 2028689"/>
                <a:gd name="connsiteX2" fmla="*/ 1868538 w 2018015"/>
                <a:gd name="connsiteY2" fmla="*/ 146138 h 2028689"/>
                <a:gd name="connsiteX3" fmla="*/ 149482 w 2018015"/>
                <a:gd name="connsiteY3" fmla="*/ 146138 h 2028689"/>
                <a:gd name="connsiteX4" fmla="*/ 32296 w 2018015"/>
                <a:gd name="connsiteY4" fmla="*/ 28952 h 2028689"/>
                <a:gd name="connsiteX0" fmla="*/ 32296 w 2018015"/>
                <a:gd name="connsiteY0" fmla="*/ 1982380 h 2028689"/>
                <a:gd name="connsiteX1" fmla="*/ 149482 w 2018015"/>
                <a:gd name="connsiteY1" fmla="*/ 1865194 h 2028689"/>
                <a:gd name="connsiteX2" fmla="*/ 1868538 w 2018015"/>
                <a:gd name="connsiteY2" fmla="*/ 1865194 h 2028689"/>
                <a:gd name="connsiteX3" fmla="*/ 1985724 w 2018015"/>
                <a:gd name="connsiteY3" fmla="*/ 1982380 h 2028689"/>
                <a:gd name="connsiteX4" fmla="*/ 32296 w 2018015"/>
                <a:gd name="connsiteY4" fmla="*/ 1982380 h 2028689"/>
                <a:gd name="connsiteX0" fmla="*/ 32296 w 2018015"/>
                <a:gd name="connsiteY0" fmla="*/ 28952 h 2028689"/>
                <a:gd name="connsiteX1" fmla="*/ 149482 w 2018015"/>
                <a:gd name="connsiteY1" fmla="*/ 146138 h 2028689"/>
                <a:gd name="connsiteX2" fmla="*/ 149482 w 2018015"/>
                <a:gd name="connsiteY2" fmla="*/ 1865194 h 2028689"/>
                <a:gd name="connsiteX3" fmla="*/ 32296 w 2018015"/>
                <a:gd name="connsiteY3" fmla="*/ 1982380 h 2028689"/>
                <a:gd name="connsiteX4" fmla="*/ 32296 w 2018015"/>
                <a:gd name="connsiteY4" fmla="*/ 28952 h 2028689"/>
                <a:gd name="connsiteX0" fmla="*/ 1985724 w 2018015"/>
                <a:gd name="connsiteY0" fmla="*/ 28952 h 2028689"/>
                <a:gd name="connsiteX1" fmla="*/ 1985724 w 2018015"/>
                <a:gd name="connsiteY1" fmla="*/ 1982380 h 2028689"/>
                <a:gd name="connsiteX2" fmla="*/ 1868538 w 2018015"/>
                <a:gd name="connsiteY2" fmla="*/ 1865194 h 2028689"/>
                <a:gd name="connsiteX3" fmla="*/ 1868538 w 2018015"/>
                <a:gd name="connsiteY3" fmla="*/ 146138 h 2028689"/>
                <a:gd name="connsiteX4" fmla="*/ 1985724 w 2018015"/>
                <a:gd name="connsiteY4" fmla="*/ 28952 h 2028689"/>
                <a:gd name="connsiteX0" fmla="*/ 32296 w 2018015"/>
                <a:gd name="connsiteY0" fmla="*/ 28952 h 2028689"/>
                <a:gd name="connsiteX1" fmla="*/ 494015 w 2018015"/>
                <a:gd name="connsiteY1" fmla="*/ 50800 h 2028689"/>
                <a:gd name="connsiteX2" fmla="*/ 1478265 w 2018015"/>
                <a:gd name="connsiteY2" fmla="*/ 0 h 2028689"/>
                <a:gd name="connsiteX3" fmla="*/ 1985724 w 2018015"/>
                <a:gd name="connsiteY3" fmla="*/ 28952 h 2028689"/>
                <a:gd name="connsiteX4" fmla="*/ 2018015 w 2018015"/>
                <a:gd name="connsiteY4" fmla="*/ 762000 h 2028689"/>
                <a:gd name="connsiteX5" fmla="*/ 1967215 w 2018015"/>
                <a:gd name="connsiteY5" fmla="*/ 1460500 h 2028689"/>
                <a:gd name="connsiteX6" fmla="*/ 1985724 w 2018015"/>
                <a:gd name="connsiteY6" fmla="*/ 1982380 h 2028689"/>
                <a:gd name="connsiteX7" fmla="*/ 1789415 w 2018015"/>
                <a:gd name="connsiteY7" fmla="*/ 2001454 h 2028689"/>
                <a:gd name="connsiteX8" fmla="*/ 1446515 w 2018015"/>
                <a:gd name="connsiteY8" fmla="*/ 2020505 h 2028689"/>
                <a:gd name="connsiteX9" fmla="*/ 443215 w 2018015"/>
                <a:gd name="connsiteY9" fmla="*/ 2007805 h 2028689"/>
                <a:gd name="connsiteX10" fmla="*/ 32296 w 2018015"/>
                <a:gd name="connsiteY10" fmla="*/ 1982380 h 2028689"/>
                <a:gd name="connsiteX11" fmla="*/ 27290 w 2018015"/>
                <a:gd name="connsiteY11" fmla="*/ 1261680 h 2028689"/>
                <a:gd name="connsiteX12" fmla="*/ 17765 w 2018015"/>
                <a:gd name="connsiteY12" fmla="*/ 398080 h 2028689"/>
                <a:gd name="connsiteX13" fmla="*/ 32296 w 2018015"/>
                <a:gd name="connsiteY13" fmla="*/ 28952 h 2028689"/>
                <a:gd name="connsiteX14" fmla="*/ 149482 w 2018015"/>
                <a:gd name="connsiteY14" fmla="*/ 146138 h 2028689"/>
                <a:gd name="connsiteX15" fmla="*/ 1868538 w 2018015"/>
                <a:gd name="connsiteY15" fmla="*/ 146138 h 2028689"/>
                <a:gd name="connsiteX16" fmla="*/ 1827515 w 2018015"/>
                <a:gd name="connsiteY16" fmla="*/ 654050 h 2028689"/>
                <a:gd name="connsiteX17" fmla="*/ 1868538 w 2018015"/>
                <a:gd name="connsiteY17" fmla="*/ 1865194 h 2028689"/>
                <a:gd name="connsiteX18" fmla="*/ 1198865 w 2018015"/>
                <a:gd name="connsiteY18" fmla="*/ 1842705 h 2028689"/>
                <a:gd name="connsiteX19" fmla="*/ 149482 w 2018015"/>
                <a:gd name="connsiteY19" fmla="*/ 1865194 h 2028689"/>
                <a:gd name="connsiteX20" fmla="*/ 176515 w 2018015"/>
                <a:gd name="connsiteY20" fmla="*/ 661605 h 2028689"/>
                <a:gd name="connsiteX21" fmla="*/ 149482 w 2018015"/>
                <a:gd name="connsiteY21" fmla="*/ 146138 h 2028689"/>
                <a:gd name="connsiteX22" fmla="*/ 32296 w 2018015"/>
                <a:gd name="connsiteY22" fmla="*/ 28952 h 2028689"/>
                <a:gd name="connsiteX23" fmla="*/ 149482 w 2018015"/>
                <a:gd name="connsiteY23" fmla="*/ 146138 h 2028689"/>
                <a:gd name="connsiteX24" fmla="*/ 32296 w 2018015"/>
                <a:gd name="connsiteY24" fmla="*/ 1982380 h 2028689"/>
                <a:gd name="connsiteX25" fmla="*/ 149482 w 2018015"/>
                <a:gd name="connsiteY25" fmla="*/ 1865194 h 2028689"/>
                <a:gd name="connsiteX26" fmla="*/ 1985724 w 2018015"/>
                <a:gd name="connsiteY26" fmla="*/ 28952 h 2028689"/>
                <a:gd name="connsiteX27" fmla="*/ 1868538 w 2018015"/>
                <a:gd name="connsiteY27" fmla="*/ 146138 h 2028689"/>
                <a:gd name="connsiteX28" fmla="*/ 1985724 w 2018015"/>
                <a:gd name="connsiteY28" fmla="*/ 1982380 h 2028689"/>
                <a:gd name="connsiteX29" fmla="*/ 1868538 w 2018015"/>
                <a:gd name="connsiteY29" fmla="*/ 1865194 h 2028689"/>
                <a:gd name="connsiteX0" fmla="*/ 149482 w 2018015"/>
                <a:gd name="connsiteY0" fmla="*/ 146138 h 2028689"/>
                <a:gd name="connsiteX1" fmla="*/ 1868538 w 2018015"/>
                <a:gd name="connsiteY1" fmla="*/ 146138 h 2028689"/>
                <a:gd name="connsiteX2" fmla="*/ 1868538 w 2018015"/>
                <a:gd name="connsiteY2" fmla="*/ 1865194 h 2028689"/>
                <a:gd name="connsiteX3" fmla="*/ 149482 w 2018015"/>
                <a:gd name="connsiteY3" fmla="*/ 1865194 h 2028689"/>
                <a:gd name="connsiteX4" fmla="*/ 149482 w 2018015"/>
                <a:gd name="connsiteY4" fmla="*/ 146138 h 2028689"/>
                <a:gd name="connsiteX0" fmla="*/ 32296 w 2018015"/>
                <a:gd name="connsiteY0" fmla="*/ 28952 h 2028689"/>
                <a:gd name="connsiteX1" fmla="*/ 1985724 w 2018015"/>
                <a:gd name="connsiteY1" fmla="*/ 28952 h 2028689"/>
                <a:gd name="connsiteX2" fmla="*/ 1868538 w 2018015"/>
                <a:gd name="connsiteY2" fmla="*/ 146138 h 2028689"/>
                <a:gd name="connsiteX3" fmla="*/ 149482 w 2018015"/>
                <a:gd name="connsiteY3" fmla="*/ 146138 h 2028689"/>
                <a:gd name="connsiteX4" fmla="*/ 32296 w 2018015"/>
                <a:gd name="connsiteY4" fmla="*/ 28952 h 2028689"/>
                <a:gd name="connsiteX0" fmla="*/ 32296 w 2018015"/>
                <a:gd name="connsiteY0" fmla="*/ 1982380 h 2028689"/>
                <a:gd name="connsiteX1" fmla="*/ 149482 w 2018015"/>
                <a:gd name="connsiteY1" fmla="*/ 1865194 h 2028689"/>
                <a:gd name="connsiteX2" fmla="*/ 1868538 w 2018015"/>
                <a:gd name="connsiteY2" fmla="*/ 1865194 h 2028689"/>
                <a:gd name="connsiteX3" fmla="*/ 1985724 w 2018015"/>
                <a:gd name="connsiteY3" fmla="*/ 1982380 h 2028689"/>
                <a:gd name="connsiteX4" fmla="*/ 32296 w 2018015"/>
                <a:gd name="connsiteY4" fmla="*/ 1982380 h 2028689"/>
                <a:gd name="connsiteX0" fmla="*/ 32296 w 2018015"/>
                <a:gd name="connsiteY0" fmla="*/ 28952 h 2028689"/>
                <a:gd name="connsiteX1" fmla="*/ 149482 w 2018015"/>
                <a:gd name="connsiteY1" fmla="*/ 146138 h 2028689"/>
                <a:gd name="connsiteX2" fmla="*/ 149482 w 2018015"/>
                <a:gd name="connsiteY2" fmla="*/ 1865194 h 2028689"/>
                <a:gd name="connsiteX3" fmla="*/ 32296 w 2018015"/>
                <a:gd name="connsiteY3" fmla="*/ 1982380 h 2028689"/>
                <a:gd name="connsiteX4" fmla="*/ 32296 w 2018015"/>
                <a:gd name="connsiteY4" fmla="*/ 28952 h 2028689"/>
                <a:gd name="connsiteX0" fmla="*/ 1985724 w 2018015"/>
                <a:gd name="connsiteY0" fmla="*/ 28952 h 2028689"/>
                <a:gd name="connsiteX1" fmla="*/ 1985724 w 2018015"/>
                <a:gd name="connsiteY1" fmla="*/ 1982380 h 2028689"/>
                <a:gd name="connsiteX2" fmla="*/ 1868538 w 2018015"/>
                <a:gd name="connsiteY2" fmla="*/ 1865194 h 2028689"/>
                <a:gd name="connsiteX3" fmla="*/ 1868538 w 2018015"/>
                <a:gd name="connsiteY3" fmla="*/ 146138 h 2028689"/>
                <a:gd name="connsiteX4" fmla="*/ 1985724 w 2018015"/>
                <a:gd name="connsiteY4" fmla="*/ 28952 h 2028689"/>
                <a:gd name="connsiteX0" fmla="*/ 32296 w 2018015"/>
                <a:gd name="connsiteY0" fmla="*/ 28952 h 2028689"/>
                <a:gd name="connsiteX1" fmla="*/ 494015 w 2018015"/>
                <a:gd name="connsiteY1" fmla="*/ 50800 h 2028689"/>
                <a:gd name="connsiteX2" fmla="*/ 1478265 w 2018015"/>
                <a:gd name="connsiteY2" fmla="*/ 0 h 2028689"/>
                <a:gd name="connsiteX3" fmla="*/ 1985724 w 2018015"/>
                <a:gd name="connsiteY3" fmla="*/ 28952 h 2028689"/>
                <a:gd name="connsiteX4" fmla="*/ 2018015 w 2018015"/>
                <a:gd name="connsiteY4" fmla="*/ 762000 h 2028689"/>
                <a:gd name="connsiteX5" fmla="*/ 1967215 w 2018015"/>
                <a:gd name="connsiteY5" fmla="*/ 1460500 h 2028689"/>
                <a:gd name="connsiteX6" fmla="*/ 1985724 w 2018015"/>
                <a:gd name="connsiteY6" fmla="*/ 1982380 h 2028689"/>
                <a:gd name="connsiteX7" fmla="*/ 1789415 w 2018015"/>
                <a:gd name="connsiteY7" fmla="*/ 2001454 h 2028689"/>
                <a:gd name="connsiteX8" fmla="*/ 1446515 w 2018015"/>
                <a:gd name="connsiteY8" fmla="*/ 2020505 h 2028689"/>
                <a:gd name="connsiteX9" fmla="*/ 443215 w 2018015"/>
                <a:gd name="connsiteY9" fmla="*/ 2007805 h 2028689"/>
                <a:gd name="connsiteX10" fmla="*/ 32296 w 2018015"/>
                <a:gd name="connsiteY10" fmla="*/ 1982380 h 2028689"/>
                <a:gd name="connsiteX11" fmla="*/ 27290 w 2018015"/>
                <a:gd name="connsiteY11" fmla="*/ 1261680 h 2028689"/>
                <a:gd name="connsiteX12" fmla="*/ 17765 w 2018015"/>
                <a:gd name="connsiteY12" fmla="*/ 398080 h 2028689"/>
                <a:gd name="connsiteX13" fmla="*/ 32296 w 2018015"/>
                <a:gd name="connsiteY13" fmla="*/ 28952 h 2028689"/>
                <a:gd name="connsiteX14" fmla="*/ 149482 w 2018015"/>
                <a:gd name="connsiteY14" fmla="*/ 146138 h 2028689"/>
                <a:gd name="connsiteX15" fmla="*/ 1868538 w 2018015"/>
                <a:gd name="connsiteY15" fmla="*/ 146138 h 2028689"/>
                <a:gd name="connsiteX16" fmla="*/ 1827515 w 2018015"/>
                <a:gd name="connsiteY16" fmla="*/ 654050 h 2028689"/>
                <a:gd name="connsiteX17" fmla="*/ 1868538 w 2018015"/>
                <a:gd name="connsiteY17" fmla="*/ 1865194 h 2028689"/>
                <a:gd name="connsiteX18" fmla="*/ 1198865 w 2018015"/>
                <a:gd name="connsiteY18" fmla="*/ 1842705 h 2028689"/>
                <a:gd name="connsiteX19" fmla="*/ 149482 w 2018015"/>
                <a:gd name="connsiteY19" fmla="*/ 1865194 h 2028689"/>
                <a:gd name="connsiteX20" fmla="*/ 176515 w 2018015"/>
                <a:gd name="connsiteY20" fmla="*/ 661605 h 2028689"/>
                <a:gd name="connsiteX21" fmla="*/ 149482 w 2018015"/>
                <a:gd name="connsiteY21" fmla="*/ 146138 h 2028689"/>
                <a:gd name="connsiteX22" fmla="*/ 32296 w 2018015"/>
                <a:gd name="connsiteY22" fmla="*/ 28952 h 2028689"/>
                <a:gd name="connsiteX23" fmla="*/ 149482 w 2018015"/>
                <a:gd name="connsiteY23" fmla="*/ 146138 h 2028689"/>
                <a:gd name="connsiteX24" fmla="*/ 32296 w 2018015"/>
                <a:gd name="connsiteY24" fmla="*/ 1982380 h 2028689"/>
                <a:gd name="connsiteX25" fmla="*/ 120907 w 2018015"/>
                <a:gd name="connsiteY25" fmla="*/ 1846144 h 2028689"/>
                <a:gd name="connsiteX26" fmla="*/ 1985724 w 2018015"/>
                <a:gd name="connsiteY26" fmla="*/ 28952 h 2028689"/>
                <a:gd name="connsiteX27" fmla="*/ 1868538 w 2018015"/>
                <a:gd name="connsiteY27" fmla="*/ 146138 h 2028689"/>
                <a:gd name="connsiteX28" fmla="*/ 1985724 w 2018015"/>
                <a:gd name="connsiteY28" fmla="*/ 1982380 h 2028689"/>
                <a:gd name="connsiteX29" fmla="*/ 1868538 w 2018015"/>
                <a:gd name="connsiteY29" fmla="*/ 1865194 h 2028689"/>
                <a:gd name="connsiteX0" fmla="*/ 149482 w 2018015"/>
                <a:gd name="connsiteY0" fmla="*/ 146138 h 2028689"/>
                <a:gd name="connsiteX1" fmla="*/ 1868538 w 2018015"/>
                <a:gd name="connsiteY1" fmla="*/ 146138 h 2028689"/>
                <a:gd name="connsiteX2" fmla="*/ 1868538 w 2018015"/>
                <a:gd name="connsiteY2" fmla="*/ 1865194 h 2028689"/>
                <a:gd name="connsiteX3" fmla="*/ 149482 w 2018015"/>
                <a:gd name="connsiteY3" fmla="*/ 1865194 h 2028689"/>
                <a:gd name="connsiteX4" fmla="*/ 149482 w 2018015"/>
                <a:gd name="connsiteY4" fmla="*/ 146138 h 2028689"/>
                <a:gd name="connsiteX0" fmla="*/ 32296 w 2018015"/>
                <a:gd name="connsiteY0" fmla="*/ 28952 h 2028689"/>
                <a:gd name="connsiteX1" fmla="*/ 1985724 w 2018015"/>
                <a:gd name="connsiteY1" fmla="*/ 28952 h 2028689"/>
                <a:gd name="connsiteX2" fmla="*/ 1868538 w 2018015"/>
                <a:gd name="connsiteY2" fmla="*/ 146138 h 2028689"/>
                <a:gd name="connsiteX3" fmla="*/ 149482 w 2018015"/>
                <a:gd name="connsiteY3" fmla="*/ 146138 h 2028689"/>
                <a:gd name="connsiteX4" fmla="*/ 32296 w 2018015"/>
                <a:gd name="connsiteY4" fmla="*/ 28952 h 2028689"/>
                <a:gd name="connsiteX0" fmla="*/ 32296 w 2018015"/>
                <a:gd name="connsiteY0" fmla="*/ 1982380 h 2028689"/>
                <a:gd name="connsiteX1" fmla="*/ 149482 w 2018015"/>
                <a:gd name="connsiteY1" fmla="*/ 1865194 h 2028689"/>
                <a:gd name="connsiteX2" fmla="*/ 1868538 w 2018015"/>
                <a:gd name="connsiteY2" fmla="*/ 1865194 h 2028689"/>
                <a:gd name="connsiteX3" fmla="*/ 1985724 w 2018015"/>
                <a:gd name="connsiteY3" fmla="*/ 1982380 h 2028689"/>
                <a:gd name="connsiteX4" fmla="*/ 32296 w 2018015"/>
                <a:gd name="connsiteY4" fmla="*/ 1982380 h 2028689"/>
                <a:gd name="connsiteX0" fmla="*/ 32296 w 2018015"/>
                <a:gd name="connsiteY0" fmla="*/ 28952 h 2028689"/>
                <a:gd name="connsiteX1" fmla="*/ 149482 w 2018015"/>
                <a:gd name="connsiteY1" fmla="*/ 146138 h 2028689"/>
                <a:gd name="connsiteX2" fmla="*/ 149482 w 2018015"/>
                <a:gd name="connsiteY2" fmla="*/ 1865194 h 2028689"/>
                <a:gd name="connsiteX3" fmla="*/ 32296 w 2018015"/>
                <a:gd name="connsiteY3" fmla="*/ 1982380 h 2028689"/>
                <a:gd name="connsiteX4" fmla="*/ 32296 w 2018015"/>
                <a:gd name="connsiteY4" fmla="*/ 28952 h 2028689"/>
                <a:gd name="connsiteX0" fmla="*/ 1985724 w 2018015"/>
                <a:gd name="connsiteY0" fmla="*/ 28952 h 2028689"/>
                <a:gd name="connsiteX1" fmla="*/ 1985724 w 2018015"/>
                <a:gd name="connsiteY1" fmla="*/ 1982380 h 2028689"/>
                <a:gd name="connsiteX2" fmla="*/ 1868538 w 2018015"/>
                <a:gd name="connsiteY2" fmla="*/ 1865194 h 2028689"/>
                <a:gd name="connsiteX3" fmla="*/ 1868538 w 2018015"/>
                <a:gd name="connsiteY3" fmla="*/ 146138 h 2028689"/>
                <a:gd name="connsiteX4" fmla="*/ 1985724 w 2018015"/>
                <a:gd name="connsiteY4" fmla="*/ 28952 h 2028689"/>
                <a:gd name="connsiteX0" fmla="*/ 32296 w 2018015"/>
                <a:gd name="connsiteY0" fmla="*/ 28952 h 2028689"/>
                <a:gd name="connsiteX1" fmla="*/ 494015 w 2018015"/>
                <a:gd name="connsiteY1" fmla="*/ 50800 h 2028689"/>
                <a:gd name="connsiteX2" fmla="*/ 1478265 w 2018015"/>
                <a:gd name="connsiteY2" fmla="*/ 0 h 2028689"/>
                <a:gd name="connsiteX3" fmla="*/ 1985724 w 2018015"/>
                <a:gd name="connsiteY3" fmla="*/ 28952 h 2028689"/>
                <a:gd name="connsiteX4" fmla="*/ 2018015 w 2018015"/>
                <a:gd name="connsiteY4" fmla="*/ 762000 h 2028689"/>
                <a:gd name="connsiteX5" fmla="*/ 1967215 w 2018015"/>
                <a:gd name="connsiteY5" fmla="*/ 1460500 h 2028689"/>
                <a:gd name="connsiteX6" fmla="*/ 1985724 w 2018015"/>
                <a:gd name="connsiteY6" fmla="*/ 1982380 h 2028689"/>
                <a:gd name="connsiteX7" fmla="*/ 1789415 w 2018015"/>
                <a:gd name="connsiteY7" fmla="*/ 2001454 h 2028689"/>
                <a:gd name="connsiteX8" fmla="*/ 1446515 w 2018015"/>
                <a:gd name="connsiteY8" fmla="*/ 2020505 h 2028689"/>
                <a:gd name="connsiteX9" fmla="*/ 443215 w 2018015"/>
                <a:gd name="connsiteY9" fmla="*/ 2007805 h 2028689"/>
                <a:gd name="connsiteX10" fmla="*/ 32296 w 2018015"/>
                <a:gd name="connsiteY10" fmla="*/ 1982380 h 2028689"/>
                <a:gd name="connsiteX11" fmla="*/ 27290 w 2018015"/>
                <a:gd name="connsiteY11" fmla="*/ 1261680 h 2028689"/>
                <a:gd name="connsiteX12" fmla="*/ 17765 w 2018015"/>
                <a:gd name="connsiteY12" fmla="*/ 398080 h 2028689"/>
                <a:gd name="connsiteX13" fmla="*/ 32296 w 2018015"/>
                <a:gd name="connsiteY13" fmla="*/ 28952 h 2028689"/>
                <a:gd name="connsiteX14" fmla="*/ 149482 w 2018015"/>
                <a:gd name="connsiteY14" fmla="*/ 146138 h 2028689"/>
                <a:gd name="connsiteX15" fmla="*/ 1868538 w 2018015"/>
                <a:gd name="connsiteY15" fmla="*/ 146138 h 2028689"/>
                <a:gd name="connsiteX16" fmla="*/ 1827515 w 2018015"/>
                <a:gd name="connsiteY16" fmla="*/ 654050 h 2028689"/>
                <a:gd name="connsiteX17" fmla="*/ 1868538 w 2018015"/>
                <a:gd name="connsiteY17" fmla="*/ 1865194 h 2028689"/>
                <a:gd name="connsiteX18" fmla="*/ 1198865 w 2018015"/>
                <a:gd name="connsiteY18" fmla="*/ 1842705 h 2028689"/>
                <a:gd name="connsiteX19" fmla="*/ 120907 w 2018015"/>
                <a:gd name="connsiteY19" fmla="*/ 1846144 h 2028689"/>
                <a:gd name="connsiteX20" fmla="*/ 176515 w 2018015"/>
                <a:gd name="connsiteY20" fmla="*/ 661605 h 2028689"/>
                <a:gd name="connsiteX21" fmla="*/ 149482 w 2018015"/>
                <a:gd name="connsiteY21" fmla="*/ 146138 h 2028689"/>
                <a:gd name="connsiteX22" fmla="*/ 32296 w 2018015"/>
                <a:gd name="connsiteY22" fmla="*/ 28952 h 2028689"/>
                <a:gd name="connsiteX23" fmla="*/ 149482 w 2018015"/>
                <a:gd name="connsiteY23" fmla="*/ 146138 h 2028689"/>
                <a:gd name="connsiteX24" fmla="*/ 32296 w 2018015"/>
                <a:gd name="connsiteY24" fmla="*/ 1982380 h 2028689"/>
                <a:gd name="connsiteX25" fmla="*/ 120907 w 2018015"/>
                <a:gd name="connsiteY25" fmla="*/ 1846144 h 2028689"/>
                <a:gd name="connsiteX26" fmla="*/ 1985724 w 2018015"/>
                <a:gd name="connsiteY26" fmla="*/ 28952 h 2028689"/>
                <a:gd name="connsiteX27" fmla="*/ 1868538 w 2018015"/>
                <a:gd name="connsiteY27" fmla="*/ 146138 h 2028689"/>
                <a:gd name="connsiteX28" fmla="*/ 1985724 w 2018015"/>
                <a:gd name="connsiteY28" fmla="*/ 1982380 h 2028689"/>
                <a:gd name="connsiteX29" fmla="*/ 1868538 w 2018015"/>
                <a:gd name="connsiteY29" fmla="*/ 1865194 h 2028689"/>
                <a:gd name="connsiteX0" fmla="*/ 149482 w 2018015"/>
                <a:gd name="connsiteY0" fmla="*/ 146138 h 2028689"/>
                <a:gd name="connsiteX1" fmla="*/ 1868538 w 2018015"/>
                <a:gd name="connsiteY1" fmla="*/ 146138 h 2028689"/>
                <a:gd name="connsiteX2" fmla="*/ 1868538 w 2018015"/>
                <a:gd name="connsiteY2" fmla="*/ 1865194 h 2028689"/>
                <a:gd name="connsiteX3" fmla="*/ 149482 w 2018015"/>
                <a:gd name="connsiteY3" fmla="*/ 1865194 h 2028689"/>
                <a:gd name="connsiteX4" fmla="*/ 149482 w 2018015"/>
                <a:gd name="connsiteY4" fmla="*/ 146138 h 2028689"/>
                <a:gd name="connsiteX0" fmla="*/ 32296 w 2018015"/>
                <a:gd name="connsiteY0" fmla="*/ 28952 h 2028689"/>
                <a:gd name="connsiteX1" fmla="*/ 1985724 w 2018015"/>
                <a:gd name="connsiteY1" fmla="*/ 28952 h 2028689"/>
                <a:gd name="connsiteX2" fmla="*/ 1868538 w 2018015"/>
                <a:gd name="connsiteY2" fmla="*/ 146138 h 2028689"/>
                <a:gd name="connsiteX3" fmla="*/ 149482 w 2018015"/>
                <a:gd name="connsiteY3" fmla="*/ 146138 h 2028689"/>
                <a:gd name="connsiteX4" fmla="*/ 32296 w 2018015"/>
                <a:gd name="connsiteY4" fmla="*/ 28952 h 2028689"/>
                <a:gd name="connsiteX0" fmla="*/ 32296 w 2018015"/>
                <a:gd name="connsiteY0" fmla="*/ 1982380 h 2028689"/>
                <a:gd name="connsiteX1" fmla="*/ 149482 w 2018015"/>
                <a:gd name="connsiteY1" fmla="*/ 1865194 h 2028689"/>
                <a:gd name="connsiteX2" fmla="*/ 1868538 w 2018015"/>
                <a:gd name="connsiteY2" fmla="*/ 1865194 h 2028689"/>
                <a:gd name="connsiteX3" fmla="*/ 1985724 w 2018015"/>
                <a:gd name="connsiteY3" fmla="*/ 1982380 h 2028689"/>
                <a:gd name="connsiteX4" fmla="*/ 32296 w 2018015"/>
                <a:gd name="connsiteY4" fmla="*/ 1982380 h 2028689"/>
                <a:gd name="connsiteX0" fmla="*/ 32296 w 2018015"/>
                <a:gd name="connsiteY0" fmla="*/ 28952 h 2028689"/>
                <a:gd name="connsiteX1" fmla="*/ 149482 w 2018015"/>
                <a:gd name="connsiteY1" fmla="*/ 146138 h 2028689"/>
                <a:gd name="connsiteX2" fmla="*/ 149482 w 2018015"/>
                <a:gd name="connsiteY2" fmla="*/ 1865194 h 2028689"/>
                <a:gd name="connsiteX3" fmla="*/ 32296 w 2018015"/>
                <a:gd name="connsiteY3" fmla="*/ 1982380 h 2028689"/>
                <a:gd name="connsiteX4" fmla="*/ 32296 w 2018015"/>
                <a:gd name="connsiteY4" fmla="*/ 28952 h 2028689"/>
                <a:gd name="connsiteX0" fmla="*/ 1985724 w 2018015"/>
                <a:gd name="connsiteY0" fmla="*/ 28952 h 2028689"/>
                <a:gd name="connsiteX1" fmla="*/ 1985724 w 2018015"/>
                <a:gd name="connsiteY1" fmla="*/ 1982380 h 2028689"/>
                <a:gd name="connsiteX2" fmla="*/ 1868538 w 2018015"/>
                <a:gd name="connsiteY2" fmla="*/ 1865194 h 2028689"/>
                <a:gd name="connsiteX3" fmla="*/ 1868538 w 2018015"/>
                <a:gd name="connsiteY3" fmla="*/ 146138 h 2028689"/>
                <a:gd name="connsiteX4" fmla="*/ 1985724 w 2018015"/>
                <a:gd name="connsiteY4" fmla="*/ 28952 h 2028689"/>
                <a:gd name="connsiteX0" fmla="*/ 32296 w 2018015"/>
                <a:gd name="connsiteY0" fmla="*/ 28952 h 2028689"/>
                <a:gd name="connsiteX1" fmla="*/ 494015 w 2018015"/>
                <a:gd name="connsiteY1" fmla="*/ 50800 h 2028689"/>
                <a:gd name="connsiteX2" fmla="*/ 1478265 w 2018015"/>
                <a:gd name="connsiteY2" fmla="*/ 0 h 2028689"/>
                <a:gd name="connsiteX3" fmla="*/ 1985724 w 2018015"/>
                <a:gd name="connsiteY3" fmla="*/ 28952 h 2028689"/>
                <a:gd name="connsiteX4" fmla="*/ 2018015 w 2018015"/>
                <a:gd name="connsiteY4" fmla="*/ 762000 h 2028689"/>
                <a:gd name="connsiteX5" fmla="*/ 1967215 w 2018015"/>
                <a:gd name="connsiteY5" fmla="*/ 1460500 h 2028689"/>
                <a:gd name="connsiteX6" fmla="*/ 1985724 w 2018015"/>
                <a:gd name="connsiteY6" fmla="*/ 1982380 h 2028689"/>
                <a:gd name="connsiteX7" fmla="*/ 1789415 w 2018015"/>
                <a:gd name="connsiteY7" fmla="*/ 2001454 h 2028689"/>
                <a:gd name="connsiteX8" fmla="*/ 1446515 w 2018015"/>
                <a:gd name="connsiteY8" fmla="*/ 2020505 h 2028689"/>
                <a:gd name="connsiteX9" fmla="*/ 443215 w 2018015"/>
                <a:gd name="connsiteY9" fmla="*/ 2007805 h 2028689"/>
                <a:gd name="connsiteX10" fmla="*/ 32296 w 2018015"/>
                <a:gd name="connsiteY10" fmla="*/ 1982380 h 2028689"/>
                <a:gd name="connsiteX11" fmla="*/ 27290 w 2018015"/>
                <a:gd name="connsiteY11" fmla="*/ 1261680 h 2028689"/>
                <a:gd name="connsiteX12" fmla="*/ 17765 w 2018015"/>
                <a:gd name="connsiteY12" fmla="*/ 398080 h 2028689"/>
                <a:gd name="connsiteX13" fmla="*/ 32296 w 2018015"/>
                <a:gd name="connsiteY13" fmla="*/ 28952 h 2028689"/>
                <a:gd name="connsiteX14" fmla="*/ 149482 w 2018015"/>
                <a:gd name="connsiteY14" fmla="*/ 146138 h 2028689"/>
                <a:gd name="connsiteX15" fmla="*/ 1868538 w 2018015"/>
                <a:gd name="connsiteY15" fmla="*/ 146138 h 2028689"/>
                <a:gd name="connsiteX16" fmla="*/ 1827515 w 2018015"/>
                <a:gd name="connsiteY16" fmla="*/ 654050 h 2028689"/>
                <a:gd name="connsiteX17" fmla="*/ 1868538 w 2018015"/>
                <a:gd name="connsiteY17" fmla="*/ 1865194 h 2028689"/>
                <a:gd name="connsiteX18" fmla="*/ 1186165 w 2018015"/>
                <a:gd name="connsiteY18" fmla="*/ 1820480 h 2028689"/>
                <a:gd name="connsiteX19" fmla="*/ 120907 w 2018015"/>
                <a:gd name="connsiteY19" fmla="*/ 1846144 h 2028689"/>
                <a:gd name="connsiteX20" fmla="*/ 176515 w 2018015"/>
                <a:gd name="connsiteY20" fmla="*/ 661605 h 2028689"/>
                <a:gd name="connsiteX21" fmla="*/ 149482 w 2018015"/>
                <a:gd name="connsiteY21" fmla="*/ 146138 h 2028689"/>
                <a:gd name="connsiteX22" fmla="*/ 32296 w 2018015"/>
                <a:gd name="connsiteY22" fmla="*/ 28952 h 2028689"/>
                <a:gd name="connsiteX23" fmla="*/ 149482 w 2018015"/>
                <a:gd name="connsiteY23" fmla="*/ 146138 h 2028689"/>
                <a:gd name="connsiteX24" fmla="*/ 32296 w 2018015"/>
                <a:gd name="connsiteY24" fmla="*/ 1982380 h 2028689"/>
                <a:gd name="connsiteX25" fmla="*/ 120907 w 2018015"/>
                <a:gd name="connsiteY25" fmla="*/ 1846144 h 2028689"/>
                <a:gd name="connsiteX26" fmla="*/ 1985724 w 2018015"/>
                <a:gd name="connsiteY26" fmla="*/ 28952 h 2028689"/>
                <a:gd name="connsiteX27" fmla="*/ 1868538 w 2018015"/>
                <a:gd name="connsiteY27" fmla="*/ 146138 h 2028689"/>
                <a:gd name="connsiteX28" fmla="*/ 1985724 w 2018015"/>
                <a:gd name="connsiteY28" fmla="*/ 1982380 h 2028689"/>
                <a:gd name="connsiteX29" fmla="*/ 1868538 w 2018015"/>
                <a:gd name="connsiteY29" fmla="*/ 1865194 h 2028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018015" h="2028689" stroke="0" extrusionOk="0">
                  <a:moveTo>
                    <a:pt x="149482" y="146138"/>
                  </a:moveTo>
                  <a:lnTo>
                    <a:pt x="1868538" y="146138"/>
                  </a:lnTo>
                  <a:lnTo>
                    <a:pt x="1868538" y="1865194"/>
                  </a:lnTo>
                  <a:lnTo>
                    <a:pt x="149482" y="1865194"/>
                  </a:lnTo>
                  <a:cubicBezTo>
                    <a:pt x="155832" y="1660475"/>
                    <a:pt x="149482" y="719157"/>
                    <a:pt x="149482" y="146138"/>
                  </a:cubicBezTo>
                  <a:close/>
                </a:path>
                <a:path w="2018015" h="2028689" fill="lightenLess" stroke="0" extrusionOk="0">
                  <a:moveTo>
                    <a:pt x="32296" y="28952"/>
                  </a:moveTo>
                  <a:lnTo>
                    <a:pt x="1985724" y="28952"/>
                  </a:lnTo>
                  <a:lnTo>
                    <a:pt x="1868538" y="146138"/>
                  </a:lnTo>
                  <a:lnTo>
                    <a:pt x="149482" y="146138"/>
                  </a:lnTo>
                  <a:lnTo>
                    <a:pt x="32296" y="28952"/>
                  </a:lnTo>
                  <a:close/>
                </a:path>
                <a:path w="2018015" h="2028689" fill="darkenLess" stroke="0" extrusionOk="0">
                  <a:moveTo>
                    <a:pt x="32296" y="1982380"/>
                  </a:moveTo>
                  <a:lnTo>
                    <a:pt x="149482" y="1865194"/>
                  </a:lnTo>
                  <a:lnTo>
                    <a:pt x="1868538" y="1865194"/>
                  </a:lnTo>
                  <a:lnTo>
                    <a:pt x="1985724" y="1982380"/>
                  </a:lnTo>
                  <a:lnTo>
                    <a:pt x="32296" y="1982380"/>
                  </a:lnTo>
                  <a:close/>
                </a:path>
                <a:path w="2018015" h="2028689" fill="lighten" stroke="0" extrusionOk="0">
                  <a:moveTo>
                    <a:pt x="32296" y="28952"/>
                  </a:moveTo>
                  <a:lnTo>
                    <a:pt x="149482" y="146138"/>
                  </a:lnTo>
                  <a:lnTo>
                    <a:pt x="149482" y="1865194"/>
                  </a:lnTo>
                  <a:lnTo>
                    <a:pt x="32296" y="1982380"/>
                  </a:lnTo>
                  <a:lnTo>
                    <a:pt x="32296" y="28952"/>
                  </a:lnTo>
                  <a:close/>
                </a:path>
                <a:path w="2018015" h="2028689" fill="darken" stroke="0" extrusionOk="0">
                  <a:moveTo>
                    <a:pt x="1985724" y="28952"/>
                  </a:moveTo>
                  <a:lnTo>
                    <a:pt x="1985724" y="1982380"/>
                  </a:lnTo>
                  <a:lnTo>
                    <a:pt x="1868538" y="1865194"/>
                  </a:lnTo>
                  <a:lnTo>
                    <a:pt x="1868538" y="146138"/>
                  </a:lnTo>
                  <a:lnTo>
                    <a:pt x="1985724" y="28952"/>
                  </a:lnTo>
                  <a:close/>
                </a:path>
                <a:path w="2018015" h="2028689" fill="none" extrusionOk="0">
                  <a:moveTo>
                    <a:pt x="32296" y="28952"/>
                  </a:moveTo>
                  <a:cubicBezTo>
                    <a:pt x="186202" y="27768"/>
                    <a:pt x="340109" y="51984"/>
                    <a:pt x="494015" y="50800"/>
                  </a:cubicBezTo>
                  <a:cubicBezTo>
                    <a:pt x="822098" y="44450"/>
                    <a:pt x="1150182" y="6350"/>
                    <a:pt x="1478265" y="0"/>
                  </a:cubicBezTo>
                  <a:lnTo>
                    <a:pt x="1985724" y="28952"/>
                  </a:lnTo>
                  <a:cubicBezTo>
                    <a:pt x="1985904" y="275418"/>
                    <a:pt x="2017835" y="515534"/>
                    <a:pt x="2018015" y="762000"/>
                  </a:cubicBezTo>
                  <a:cubicBezTo>
                    <a:pt x="2015898" y="996950"/>
                    <a:pt x="1969332" y="1225550"/>
                    <a:pt x="1967215" y="1460500"/>
                  </a:cubicBezTo>
                  <a:lnTo>
                    <a:pt x="1985724" y="1982380"/>
                  </a:lnTo>
                  <a:cubicBezTo>
                    <a:pt x="1959266" y="2077831"/>
                    <a:pt x="1879283" y="1995100"/>
                    <a:pt x="1789415" y="2001454"/>
                  </a:cubicBezTo>
                  <a:cubicBezTo>
                    <a:pt x="1699547" y="2007808"/>
                    <a:pt x="1674057" y="2024738"/>
                    <a:pt x="1446515" y="2020505"/>
                  </a:cubicBezTo>
                  <a:lnTo>
                    <a:pt x="443215" y="2007805"/>
                  </a:lnTo>
                  <a:lnTo>
                    <a:pt x="32296" y="1982380"/>
                  </a:lnTo>
                  <a:cubicBezTo>
                    <a:pt x="-38612" y="1858026"/>
                    <a:pt x="29712" y="1525730"/>
                    <a:pt x="27290" y="1261680"/>
                  </a:cubicBezTo>
                  <a:cubicBezTo>
                    <a:pt x="24868" y="997630"/>
                    <a:pt x="15343" y="603535"/>
                    <a:pt x="17765" y="398080"/>
                  </a:cubicBezTo>
                  <a:lnTo>
                    <a:pt x="32296" y="28952"/>
                  </a:lnTo>
                  <a:close/>
                  <a:moveTo>
                    <a:pt x="149482" y="146138"/>
                  </a:moveTo>
                  <a:lnTo>
                    <a:pt x="1868538" y="146138"/>
                  </a:lnTo>
                  <a:cubicBezTo>
                    <a:pt x="1865447" y="317559"/>
                    <a:pt x="1830606" y="482629"/>
                    <a:pt x="1827515" y="654050"/>
                  </a:cubicBezTo>
                  <a:lnTo>
                    <a:pt x="1868538" y="1865194"/>
                  </a:lnTo>
                  <a:cubicBezTo>
                    <a:pt x="1647430" y="1866164"/>
                    <a:pt x="1407273" y="1819510"/>
                    <a:pt x="1186165" y="1820480"/>
                  </a:cubicBezTo>
                  <a:lnTo>
                    <a:pt x="120907" y="1846144"/>
                  </a:lnTo>
                  <a:cubicBezTo>
                    <a:pt x="119335" y="1440714"/>
                    <a:pt x="178087" y="1067035"/>
                    <a:pt x="176515" y="661605"/>
                  </a:cubicBezTo>
                  <a:lnTo>
                    <a:pt x="149482" y="146138"/>
                  </a:lnTo>
                  <a:close/>
                  <a:moveTo>
                    <a:pt x="32296" y="28952"/>
                  </a:moveTo>
                  <a:lnTo>
                    <a:pt x="149482" y="146138"/>
                  </a:lnTo>
                  <a:moveTo>
                    <a:pt x="32296" y="1982380"/>
                  </a:moveTo>
                  <a:lnTo>
                    <a:pt x="120907" y="1846144"/>
                  </a:lnTo>
                  <a:moveTo>
                    <a:pt x="1985724" y="28952"/>
                  </a:moveTo>
                  <a:lnTo>
                    <a:pt x="1868538" y="146138"/>
                  </a:lnTo>
                  <a:moveTo>
                    <a:pt x="1985724" y="1982380"/>
                  </a:moveTo>
                  <a:lnTo>
                    <a:pt x="1868538" y="1865194"/>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3C30BC01-2DF6-4F7E-A342-985BE9C78D8D}"/>
                </a:ext>
              </a:extLst>
            </p:cNvPr>
            <p:cNvSpPr txBox="1"/>
            <p:nvPr/>
          </p:nvSpPr>
          <p:spPr>
            <a:xfrm>
              <a:off x="4953000" y="2855189"/>
              <a:ext cx="2286000" cy="492443"/>
            </a:xfrm>
            <a:prstGeom prst="rect">
              <a:avLst/>
            </a:prstGeom>
            <a:noFill/>
          </p:spPr>
          <p:txBody>
            <a:bodyPr wrap="square" rtlCol="0">
              <a:spAutoFit/>
            </a:bodyPr>
            <a:lstStyle/>
            <a:p>
              <a:pPr algn="ctr"/>
              <a:r>
                <a:rPr lang="en-US" altLang="zh-CN" sz="2600" b="1">
                  <a:solidFill>
                    <a:srgbClr val="FFDE41"/>
                  </a:solidFill>
                  <a:latin typeface="Comic Sans MS" panose="030F0702030302020204" pitchFamily="66" charset="0"/>
                </a:rPr>
                <a:t>PART TWO</a:t>
              </a:r>
              <a:endParaRPr lang="zh-CN" altLang="en-US" sz="2600" b="1">
                <a:solidFill>
                  <a:srgbClr val="FFDE41"/>
                </a:solidFill>
                <a:latin typeface="Comic Sans MS" panose="030F0702030302020204" pitchFamily="66" charset="0"/>
              </a:endParaRPr>
            </a:p>
          </p:txBody>
        </p:sp>
        <p:sp>
          <p:nvSpPr>
            <p:cNvPr id="10" name="文本框 9">
              <a:extLst>
                <a:ext uri="{FF2B5EF4-FFF2-40B4-BE49-F238E27FC236}">
                  <a16:creationId xmlns:a16="http://schemas.microsoft.com/office/drawing/2014/main" id="{E2C1D98B-A946-4FEA-B7B0-04BE47EA6241}"/>
                </a:ext>
              </a:extLst>
            </p:cNvPr>
            <p:cNvSpPr txBox="1"/>
            <p:nvPr/>
          </p:nvSpPr>
          <p:spPr>
            <a:xfrm>
              <a:off x="5237935" y="3355164"/>
              <a:ext cx="1716130" cy="646331"/>
            </a:xfrm>
            <a:prstGeom prst="rect">
              <a:avLst/>
            </a:prstGeom>
            <a:noFill/>
          </p:spPr>
          <p:txBody>
            <a:bodyPr wrap="square" rtlCol="0">
              <a:spAutoFit/>
            </a:bodyPr>
            <a:lstStyle/>
            <a:p>
              <a:pPr algn="ctr"/>
              <a:r>
                <a:rPr lang="da-DK" altLang="zh-CN">
                  <a:latin typeface="Comic Sans MS" panose="030F0702030302020204" pitchFamily="66" charset="0"/>
                </a:rPr>
                <a:t>consectetuer adipiscing elit</a:t>
              </a:r>
              <a:endParaRPr lang="zh-CN" altLang="en-US">
                <a:latin typeface="Comic Sans MS" panose="030F0702030302020204" pitchFamily="66" charset="0"/>
              </a:endParaRPr>
            </a:p>
          </p:txBody>
        </p:sp>
      </p:grpSp>
      <p:sp>
        <p:nvSpPr>
          <p:cNvPr id="11" name="文本框 10">
            <a:extLst>
              <a:ext uri="{FF2B5EF4-FFF2-40B4-BE49-F238E27FC236}">
                <a16:creationId xmlns:a16="http://schemas.microsoft.com/office/drawing/2014/main" id="{AA301565-7CDE-45B5-832B-352BE6C02AF6}"/>
              </a:ext>
            </a:extLst>
          </p:cNvPr>
          <p:cNvSpPr txBox="1"/>
          <p:nvPr/>
        </p:nvSpPr>
        <p:spPr>
          <a:xfrm rot="18900000">
            <a:off x="8311729" y="1275082"/>
            <a:ext cx="3759456" cy="369332"/>
          </a:xfrm>
          <a:prstGeom prst="rect">
            <a:avLst/>
          </a:prstGeom>
          <a:noFill/>
        </p:spPr>
        <p:txBody>
          <a:bodyPr wrap="square" rtlCol="0">
            <a:spAutoFit/>
          </a:bodyPr>
          <a:lstStyle/>
          <a:p>
            <a:r>
              <a:rPr lang="da-DK" altLang="zh-CN">
                <a:latin typeface="Comic Sans MS" panose="030F0702030302020204" pitchFamily="66" charset="0"/>
              </a:rPr>
              <a:t>Maecenas porttitor congue massa</a:t>
            </a:r>
            <a:endParaRPr lang="zh-CN" altLang="en-US">
              <a:latin typeface="Comic Sans MS" panose="030F0702030302020204" pitchFamily="66" charset="0"/>
            </a:endParaRPr>
          </a:p>
        </p:txBody>
      </p:sp>
      <p:sp>
        <p:nvSpPr>
          <p:cNvPr id="12" name="文本框 11">
            <a:extLst>
              <a:ext uri="{FF2B5EF4-FFF2-40B4-BE49-F238E27FC236}">
                <a16:creationId xmlns:a16="http://schemas.microsoft.com/office/drawing/2014/main" id="{C7E52ED0-34BD-4623-A2FE-E4784FD46E5B}"/>
              </a:ext>
            </a:extLst>
          </p:cNvPr>
          <p:cNvSpPr txBox="1"/>
          <p:nvPr/>
        </p:nvSpPr>
        <p:spPr>
          <a:xfrm rot="18900000">
            <a:off x="7768772" y="4650139"/>
            <a:ext cx="3199339" cy="369332"/>
          </a:xfrm>
          <a:prstGeom prst="rect">
            <a:avLst/>
          </a:prstGeom>
          <a:noFill/>
        </p:spPr>
        <p:txBody>
          <a:bodyPr wrap="square" rtlCol="0">
            <a:spAutoFit/>
          </a:bodyPr>
          <a:lstStyle/>
          <a:p>
            <a:r>
              <a:rPr lang="da-DK" altLang="zh-CN">
                <a:latin typeface="Comic Sans MS" panose="030F0702030302020204" pitchFamily="66" charset="0"/>
              </a:rPr>
              <a:t>magna sed pulvinar ultricies</a:t>
            </a:r>
            <a:endParaRPr lang="zh-CN" altLang="en-US">
              <a:latin typeface="Comic Sans MS" panose="030F0702030302020204" pitchFamily="66" charset="0"/>
            </a:endParaRPr>
          </a:p>
        </p:txBody>
      </p:sp>
      <p:sp>
        <p:nvSpPr>
          <p:cNvPr id="13" name="文本框 12">
            <a:extLst>
              <a:ext uri="{FF2B5EF4-FFF2-40B4-BE49-F238E27FC236}">
                <a16:creationId xmlns:a16="http://schemas.microsoft.com/office/drawing/2014/main" id="{3B8A64BB-DA16-473F-A36B-1482BB3EB3B2}"/>
              </a:ext>
            </a:extLst>
          </p:cNvPr>
          <p:cNvSpPr txBox="1"/>
          <p:nvPr/>
        </p:nvSpPr>
        <p:spPr>
          <a:xfrm rot="18900000">
            <a:off x="1629965" y="5034692"/>
            <a:ext cx="3312721" cy="369332"/>
          </a:xfrm>
          <a:prstGeom prst="rect">
            <a:avLst/>
          </a:prstGeom>
          <a:noFill/>
        </p:spPr>
        <p:txBody>
          <a:bodyPr wrap="square" rtlCol="0">
            <a:spAutoFit/>
          </a:bodyPr>
          <a:lstStyle/>
          <a:p>
            <a:r>
              <a:rPr lang="da-DK" altLang="zh-CN">
                <a:latin typeface="Comic Sans MS" panose="030F0702030302020204" pitchFamily="66" charset="0"/>
              </a:rPr>
              <a:t>purus lectus malesuada libero</a:t>
            </a:r>
            <a:endParaRPr lang="zh-CN" altLang="en-US">
              <a:latin typeface="Comic Sans MS" panose="030F0702030302020204" pitchFamily="66" charset="0"/>
            </a:endParaRPr>
          </a:p>
        </p:txBody>
      </p:sp>
      <mc:AlternateContent xmlns:mc="http://schemas.openxmlformats.org/markup-compatibility/2006" xmlns:p14="http://schemas.microsoft.com/office/powerpoint/2010/main">
        <mc:Choice Requires="p14">
          <p:contentPart p14:bwMode="auto" r:id="rId2">
            <p14:nvContentPartPr>
              <p14:cNvPr id="33" name="墨迹 32">
                <a:extLst>
                  <a:ext uri="{FF2B5EF4-FFF2-40B4-BE49-F238E27FC236}">
                    <a16:creationId xmlns:a16="http://schemas.microsoft.com/office/drawing/2014/main" id="{E0319B27-3B34-4976-ABD6-0BEEE1707C30}"/>
                  </a:ext>
                </a:extLst>
              </p14:cNvPr>
              <p14:cNvContentPartPr/>
              <p14:nvPr/>
            </p14:nvContentPartPr>
            <p14:xfrm>
              <a:off x="5203097" y="1763831"/>
              <a:ext cx="260460" cy="400071"/>
            </p14:xfrm>
          </p:contentPart>
        </mc:Choice>
        <mc:Fallback xmlns="">
          <p:pic>
            <p:nvPicPr>
              <p:cNvPr id="33" name="墨迹 32">
                <a:extLst>
                  <a:ext uri="{FF2B5EF4-FFF2-40B4-BE49-F238E27FC236}">
                    <a16:creationId xmlns:a16="http://schemas.microsoft.com/office/drawing/2014/main" id="{E0319B27-3B34-4976-ABD6-0BEEE1707C30}"/>
                  </a:ext>
                </a:extLst>
              </p:cNvPr>
              <p:cNvPicPr/>
              <p:nvPr/>
            </p:nvPicPr>
            <p:blipFill>
              <a:blip r:embed="rId3"/>
              <a:stretch>
                <a:fillRect/>
              </a:stretch>
            </p:blipFill>
            <p:spPr>
              <a:xfrm>
                <a:off x="5194116" y="1754829"/>
                <a:ext cx="278064" cy="417716"/>
              </a:xfrm>
              <a:prstGeom prst="rect">
                <a:avLst/>
              </a:prstGeom>
            </p:spPr>
          </p:pic>
        </mc:Fallback>
      </mc:AlternateContent>
      <p:sp>
        <p:nvSpPr>
          <p:cNvPr id="34" name="文本框 33">
            <a:extLst>
              <a:ext uri="{FF2B5EF4-FFF2-40B4-BE49-F238E27FC236}">
                <a16:creationId xmlns:a16="http://schemas.microsoft.com/office/drawing/2014/main" id="{C74FF081-E81A-4B4B-B82D-3158B891CC4C}"/>
              </a:ext>
            </a:extLst>
          </p:cNvPr>
          <p:cNvSpPr txBox="1"/>
          <p:nvPr/>
        </p:nvSpPr>
        <p:spPr>
          <a:xfrm>
            <a:off x="0" y="0"/>
            <a:ext cx="1600200" cy="338554"/>
          </a:xfrm>
          <a:prstGeom prst="rect">
            <a:avLst/>
          </a:prstGeom>
          <a:noFill/>
        </p:spPr>
        <p:txBody>
          <a:bodyPr wrap="square" rtlCol="0">
            <a:spAutoFit/>
          </a:bodyPr>
          <a:lstStyle/>
          <a:p>
            <a:pPr algn="dist"/>
            <a:r>
              <a:rPr lang="en-US" altLang="zh-CN" sz="1600" b="1"/>
              <a:t>PIKACHU</a:t>
            </a:r>
            <a:endParaRPr lang="zh-CN" altLang="en-US" sz="1600" b="1"/>
          </a:p>
        </p:txBody>
      </p:sp>
      <p:sp>
        <p:nvSpPr>
          <p:cNvPr id="35" name="文本框 34">
            <a:extLst>
              <a:ext uri="{FF2B5EF4-FFF2-40B4-BE49-F238E27FC236}">
                <a16:creationId xmlns:a16="http://schemas.microsoft.com/office/drawing/2014/main" id="{E48D470F-751D-462C-844C-EC9343B31165}"/>
              </a:ext>
            </a:extLst>
          </p:cNvPr>
          <p:cNvSpPr txBox="1"/>
          <p:nvPr/>
        </p:nvSpPr>
        <p:spPr>
          <a:xfrm>
            <a:off x="10591800" y="6519446"/>
            <a:ext cx="1600200" cy="338554"/>
          </a:xfrm>
          <a:prstGeom prst="rect">
            <a:avLst/>
          </a:prstGeom>
          <a:noFill/>
        </p:spPr>
        <p:txBody>
          <a:bodyPr wrap="square" rtlCol="0">
            <a:spAutoFit/>
          </a:bodyPr>
          <a:lstStyle/>
          <a:p>
            <a:pPr algn="dist"/>
            <a:r>
              <a:rPr lang="en-US" altLang="zh-CN" sz="1600" b="1"/>
              <a:t>PIKACHU</a:t>
            </a:r>
            <a:endParaRPr lang="zh-CN" altLang="en-US" sz="1600" b="1"/>
          </a:p>
        </p:txBody>
      </p:sp>
      <p:pic>
        <p:nvPicPr>
          <p:cNvPr id="40" name="图片 39">
            <a:extLst>
              <a:ext uri="{FF2B5EF4-FFF2-40B4-BE49-F238E27FC236}">
                <a16:creationId xmlns:a16="http://schemas.microsoft.com/office/drawing/2014/main" id="{7E4816BC-9B96-431B-A563-EBE7D0C940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8128" y="1143135"/>
            <a:ext cx="709515" cy="709515"/>
          </a:xfrm>
          <a:prstGeom prst="rect">
            <a:avLst/>
          </a:prstGeom>
        </p:spPr>
      </p:pic>
    </p:spTree>
    <p:extLst>
      <p:ext uri="{BB962C8B-B14F-4D97-AF65-F5344CB8AC3E}">
        <p14:creationId xmlns:p14="http://schemas.microsoft.com/office/powerpoint/2010/main" val="395490160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A7E2ED8D-815B-45DC-8786-5523C2ABB69D}"/>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D3D13BAB-34C6-40BA-9EE7-8AA9D7DF6AA3}"/>
              </a:ext>
            </a:extLst>
          </p:cNvPr>
          <p:cNvSpPr/>
          <p:nvPr/>
        </p:nvSpPr>
        <p:spPr>
          <a:xfrm>
            <a:off x="1579721" y="2419350"/>
            <a:ext cx="3314700" cy="3314700"/>
          </a:xfrm>
          <a:prstGeom prst="ellipse">
            <a:avLst/>
          </a:prstGeom>
          <a:solidFill>
            <a:srgbClr val="FFDE4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8EE0624C-A63A-4A92-BC9A-8D22E55CFE15}"/>
              </a:ext>
            </a:extLst>
          </p:cNvPr>
          <p:cNvSpPr/>
          <p:nvPr/>
        </p:nvSpPr>
        <p:spPr>
          <a:xfrm>
            <a:off x="7297579" y="2419350"/>
            <a:ext cx="3314700" cy="3314700"/>
          </a:xfrm>
          <a:prstGeom prst="ellipse">
            <a:avLst/>
          </a:prstGeom>
          <a:solidFill>
            <a:srgbClr val="FFDE41"/>
          </a:solid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C3194E8C-C056-4951-B10E-1EF05AB99F3B}"/>
              </a:ext>
            </a:extLst>
          </p:cNvPr>
          <p:cNvSpPr/>
          <p:nvPr/>
        </p:nvSpPr>
        <p:spPr>
          <a:xfrm>
            <a:off x="4409887" y="2390704"/>
            <a:ext cx="3296318" cy="3393620"/>
          </a:xfrm>
          <a:custGeom>
            <a:avLst/>
            <a:gdLst>
              <a:gd name="connsiteX0" fmla="*/ 0 w 3486150"/>
              <a:gd name="connsiteY0" fmla="*/ 1743075 h 3486150"/>
              <a:gd name="connsiteX1" fmla="*/ 1743075 w 3486150"/>
              <a:gd name="connsiteY1" fmla="*/ 0 h 3486150"/>
              <a:gd name="connsiteX2" fmla="*/ 3486150 w 3486150"/>
              <a:gd name="connsiteY2" fmla="*/ 1743075 h 3486150"/>
              <a:gd name="connsiteX3" fmla="*/ 1743075 w 3486150"/>
              <a:gd name="connsiteY3" fmla="*/ 3486150 h 3486150"/>
              <a:gd name="connsiteX4" fmla="*/ 0 w 3486150"/>
              <a:gd name="connsiteY4" fmla="*/ 1743075 h 3486150"/>
              <a:gd name="connsiteX0" fmla="*/ 0 w 3486150"/>
              <a:gd name="connsiteY0" fmla="*/ 1676400 h 3419475"/>
              <a:gd name="connsiteX1" fmla="*/ 1743075 w 3486150"/>
              <a:gd name="connsiteY1" fmla="*/ 0 h 3419475"/>
              <a:gd name="connsiteX2" fmla="*/ 3486150 w 3486150"/>
              <a:gd name="connsiteY2" fmla="*/ 1676400 h 3419475"/>
              <a:gd name="connsiteX3" fmla="*/ 1743075 w 3486150"/>
              <a:gd name="connsiteY3" fmla="*/ 3419475 h 3419475"/>
              <a:gd name="connsiteX4" fmla="*/ 0 w 3486150"/>
              <a:gd name="connsiteY4" fmla="*/ 1676400 h 3419475"/>
              <a:gd name="connsiteX0" fmla="*/ 0 w 3429000"/>
              <a:gd name="connsiteY0" fmla="*/ 1704998 h 3419512"/>
              <a:gd name="connsiteX1" fmla="*/ 1685925 w 3429000"/>
              <a:gd name="connsiteY1" fmla="*/ 23 h 3419512"/>
              <a:gd name="connsiteX2" fmla="*/ 3429000 w 3429000"/>
              <a:gd name="connsiteY2" fmla="*/ 1676423 h 3419512"/>
              <a:gd name="connsiteX3" fmla="*/ 1685925 w 3429000"/>
              <a:gd name="connsiteY3" fmla="*/ 3419498 h 3419512"/>
              <a:gd name="connsiteX4" fmla="*/ 0 w 3429000"/>
              <a:gd name="connsiteY4" fmla="*/ 1704998 h 3419512"/>
              <a:gd name="connsiteX0" fmla="*/ 56516 w 3485516"/>
              <a:gd name="connsiteY0" fmla="*/ 1739099 h 3453612"/>
              <a:gd name="connsiteX1" fmla="*/ 523241 w 3485516"/>
              <a:gd name="connsiteY1" fmla="*/ 672299 h 3453612"/>
              <a:gd name="connsiteX2" fmla="*/ 1742441 w 3485516"/>
              <a:gd name="connsiteY2" fmla="*/ 34124 h 3453612"/>
              <a:gd name="connsiteX3" fmla="*/ 3485516 w 3485516"/>
              <a:gd name="connsiteY3" fmla="*/ 1710524 h 3453612"/>
              <a:gd name="connsiteX4" fmla="*/ 1742441 w 3485516"/>
              <a:gd name="connsiteY4" fmla="*/ 3453599 h 3453612"/>
              <a:gd name="connsiteX5" fmla="*/ 56516 w 3485516"/>
              <a:gd name="connsiteY5" fmla="*/ 1739099 h 3453612"/>
              <a:gd name="connsiteX0" fmla="*/ 56516 w 3485516"/>
              <a:gd name="connsiteY0" fmla="*/ 1735773 h 3450286"/>
              <a:gd name="connsiteX1" fmla="*/ 523241 w 3485516"/>
              <a:gd name="connsiteY1" fmla="*/ 668973 h 3450286"/>
              <a:gd name="connsiteX2" fmla="*/ 1742441 w 3485516"/>
              <a:gd name="connsiteY2" fmla="*/ 30798 h 3450286"/>
              <a:gd name="connsiteX3" fmla="*/ 3485516 w 3485516"/>
              <a:gd name="connsiteY3" fmla="*/ 1707198 h 3450286"/>
              <a:gd name="connsiteX4" fmla="*/ 1742441 w 3485516"/>
              <a:gd name="connsiteY4" fmla="*/ 3450273 h 3450286"/>
              <a:gd name="connsiteX5" fmla="*/ 56516 w 3485516"/>
              <a:gd name="connsiteY5" fmla="*/ 1735773 h 3450286"/>
              <a:gd name="connsiteX0" fmla="*/ 61307 w 3490307"/>
              <a:gd name="connsiteY0" fmla="*/ 1736628 h 3451141"/>
              <a:gd name="connsiteX1" fmla="*/ 499457 w 3490307"/>
              <a:gd name="connsiteY1" fmla="*/ 660303 h 3451141"/>
              <a:gd name="connsiteX2" fmla="*/ 1747232 w 3490307"/>
              <a:gd name="connsiteY2" fmla="*/ 31653 h 3451141"/>
              <a:gd name="connsiteX3" fmla="*/ 3490307 w 3490307"/>
              <a:gd name="connsiteY3" fmla="*/ 1708053 h 3451141"/>
              <a:gd name="connsiteX4" fmla="*/ 1747232 w 3490307"/>
              <a:gd name="connsiteY4" fmla="*/ 3451128 h 3451141"/>
              <a:gd name="connsiteX5" fmla="*/ 61307 w 3490307"/>
              <a:gd name="connsiteY5" fmla="*/ 1736628 h 3451141"/>
              <a:gd name="connsiteX0" fmla="*/ 61307 w 3507918"/>
              <a:gd name="connsiteY0" fmla="*/ 1715659 h 3430172"/>
              <a:gd name="connsiteX1" fmla="*/ 499457 w 3507918"/>
              <a:gd name="connsiteY1" fmla="*/ 639334 h 3430172"/>
              <a:gd name="connsiteX2" fmla="*/ 1747232 w 3507918"/>
              <a:gd name="connsiteY2" fmla="*/ 10684 h 3430172"/>
              <a:gd name="connsiteX3" fmla="*/ 2690208 w 3507918"/>
              <a:gd name="connsiteY3" fmla="*/ 353586 h 3430172"/>
              <a:gd name="connsiteX4" fmla="*/ 3490307 w 3507918"/>
              <a:gd name="connsiteY4" fmla="*/ 1687084 h 3430172"/>
              <a:gd name="connsiteX5" fmla="*/ 1747232 w 3507918"/>
              <a:gd name="connsiteY5" fmla="*/ 3430159 h 3430172"/>
              <a:gd name="connsiteX6" fmla="*/ 61307 w 3507918"/>
              <a:gd name="connsiteY6" fmla="*/ 1715659 h 3430172"/>
              <a:gd name="connsiteX0" fmla="*/ 61307 w 3494163"/>
              <a:gd name="connsiteY0" fmla="*/ 1715659 h 3456902"/>
              <a:gd name="connsiteX1" fmla="*/ 499457 w 3494163"/>
              <a:gd name="connsiteY1" fmla="*/ 639334 h 3456902"/>
              <a:gd name="connsiteX2" fmla="*/ 1747232 w 3494163"/>
              <a:gd name="connsiteY2" fmla="*/ 10684 h 3456902"/>
              <a:gd name="connsiteX3" fmla="*/ 2690208 w 3494163"/>
              <a:gd name="connsiteY3" fmla="*/ 353586 h 3456902"/>
              <a:gd name="connsiteX4" fmla="*/ 3490307 w 3494163"/>
              <a:gd name="connsiteY4" fmla="*/ 1687084 h 3456902"/>
              <a:gd name="connsiteX5" fmla="*/ 2966432 w 3494163"/>
              <a:gd name="connsiteY5" fmla="*/ 2687210 h 3456902"/>
              <a:gd name="connsiteX6" fmla="*/ 1747232 w 3494163"/>
              <a:gd name="connsiteY6" fmla="*/ 3430159 h 3456902"/>
              <a:gd name="connsiteX7" fmla="*/ 61307 w 3494163"/>
              <a:gd name="connsiteY7" fmla="*/ 1715659 h 3456902"/>
              <a:gd name="connsiteX0" fmla="*/ 103 w 3432959"/>
              <a:gd name="connsiteY0" fmla="*/ 1715659 h 3430270"/>
              <a:gd name="connsiteX1" fmla="*/ 438253 w 3432959"/>
              <a:gd name="connsiteY1" fmla="*/ 639334 h 3430270"/>
              <a:gd name="connsiteX2" fmla="*/ 1686028 w 3432959"/>
              <a:gd name="connsiteY2" fmla="*/ 10684 h 3430270"/>
              <a:gd name="connsiteX3" fmla="*/ 2629004 w 3432959"/>
              <a:gd name="connsiteY3" fmla="*/ 353586 h 3430270"/>
              <a:gd name="connsiteX4" fmla="*/ 3429103 w 3432959"/>
              <a:gd name="connsiteY4" fmla="*/ 1687084 h 3430270"/>
              <a:gd name="connsiteX5" fmla="*/ 2905228 w 3432959"/>
              <a:gd name="connsiteY5" fmla="*/ 2687210 h 3430270"/>
              <a:gd name="connsiteX6" fmla="*/ 1686028 w 3432959"/>
              <a:gd name="connsiteY6" fmla="*/ 3430159 h 3430270"/>
              <a:gd name="connsiteX7" fmla="*/ 466829 w 3432959"/>
              <a:gd name="connsiteY7" fmla="*/ 2734835 h 3430270"/>
              <a:gd name="connsiteX8" fmla="*/ 103 w 3432959"/>
              <a:gd name="connsiteY8" fmla="*/ 1715659 h 3430270"/>
              <a:gd name="connsiteX0" fmla="*/ 103 w 3429467"/>
              <a:gd name="connsiteY0" fmla="*/ 1710208 h 3424819"/>
              <a:gd name="connsiteX1" fmla="*/ 438253 w 3429467"/>
              <a:gd name="connsiteY1" fmla="*/ 633883 h 3424819"/>
              <a:gd name="connsiteX2" fmla="*/ 1686028 w 3429467"/>
              <a:gd name="connsiteY2" fmla="*/ 5233 h 3424819"/>
              <a:gd name="connsiteX3" fmla="*/ 2629004 w 3429467"/>
              <a:gd name="connsiteY3" fmla="*/ 348135 h 3424819"/>
              <a:gd name="connsiteX4" fmla="*/ 2971904 w 3429467"/>
              <a:gd name="connsiteY4" fmla="*/ 576734 h 3424819"/>
              <a:gd name="connsiteX5" fmla="*/ 3429103 w 3429467"/>
              <a:gd name="connsiteY5" fmla="*/ 1681633 h 3424819"/>
              <a:gd name="connsiteX6" fmla="*/ 2905228 w 3429467"/>
              <a:gd name="connsiteY6" fmla="*/ 2681759 h 3424819"/>
              <a:gd name="connsiteX7" fmla="*/ 1686028 w 3429467"/>
              <a:gd name="connsiteY7" fmla="*/ 3424708 h 3424819"/>
              <a:gd name="connsiteX8" fmla="*/ 466829 w 3429467"/>
              <a:gd name="connsiteY8" fmla="*/ 2729384 h 3424819"/>
              <a:gd name="connsiteX9" fmla="*/ 103 w 3429467"/>
              <a:gd name="connsiteY9" fmla="*/ 1710208 h 3424819"/>
              <a:gd name="connsiteX0" fmla="*/ 103 w 3429467"/>
              <a:gd name="connsiteY0" fmla="*/ 1712912 h 3427523"/>
              <a:gd name="connsiteX1" fmla="*/ 438253 w 3429467"/>
              <a:gd name="connsiteY1" fmla="*/ 636587 h 3427523"/>
              <a:gd name="connsiteX2" fmla="*/ 1686028 w 3429467"/>
              <a:gd name="connsiteY2" fmla="*/ 7937 h 3427523"/>
              <a:gd name="connsiteX3" fmla="*/ 2629004 w 3429467"/>
              <a:gd name="connsiteY3" fmla="*/ 303214 h 3427523"/>
              <a:gd name="connsiteX4" fmla="*/ 2971904 w 3429467"/>
              <a:gd name="connsiteY4" fmla="*/ 579438 h 3427523"/>
              <a:gd name="connsiteX5" fmla="*/ 3429103 w 3429467"/>
              <a:gd name="connsiteY5" fmla="*/ 1684337 h 3427523"/>
              <a:gd name="connsiteX6" fmla="*/ 2905228 w 3429467"/>
              <a:gd name="connsiteY6" fmla="*/ 2684463 h 3427523"/>
              <a:gd name="connsiteX7" fmla="*/ 1686028 w 3429467"/>
              <a:gd name="connsiteY7" fmla="*/ 3427412 h 3427523"/>
              <a:gd name="connsiteX8" fmla="*/ 466829 w 3429467"/>
              <a:gd name="connsiteY8" fmla="*/ 2732088 h 3427523"/>
              <a:gd name="connsiteX9" fmla="*/ 103 w 3429467"/>
              <a:gd name="connsiteY9" fmla="*/ 1712912 h 3427523"/>
              <a:gd name="connsiteX0" fmla="*/ 103 w 3429467"/>
              <a:gd name="connsiteY0" fmla="*/ 1706147 h 3420758"/>
              <a:gd name="connsiteX1" fmla="*/ 438253 w 3429467"/>
              <a:gd name="connsiteY1" fmla="*/ 629822 h 3420758"/>
              <a:gd name="connsiteX2" fmla="*/ 847829 w 3429467"/>
              <a:gd name="connsiteY2" fmla="*/ 210723 h 3420758"/>
              <a:gd name="connsiteX3" fmla="*/ 1686028 w 3429467"/>
              <a:gd name="connsiteY3" fmla="*/ 1172 h 3420758"/>
              <a:gd name="connsiteX4" fmla="*/ 2629004 w 3429467"/>
              <a:gd name="connsiteY4" fmla="*/ 296449 h 3420758"/>
              <a:gd name="connsiteX5" fmla="*/ 2971904 w 3429467"/>
              <a:gd name="connsiteY5" fmla="*/ 572673 h 3420758"/>
              <a:gd name="connsiteX6" fmla="*/ 3429103 w 3429467"/>
              <a:gd name="connsiteY6" fmla="*/ 1677572 h 3420758"/>
              <a:gd name="connsiteX7" fmla="*/ 2905228 w 3429467"/>
              <a:gd name="connsiteY7" fmla="*/ 2677698 h 3420758"/>
              <a:gd name="connsiteX8" fmla="*/ 1686028 w 3429467"/>
              <a:gd name="connsiteY8" fmla="*/ 3420647 h 3420758"/>
              <a:gd name="connsiteX9" fmla="*/ 466829 w 3429467"/>
              <a:gd name="connsiteY9" fmla="*/ 2725323 h 3420758"/>
              <a:gd name="connsiteX10" fmla="*/ 103 w 3429467"/>
              <a:gd name="connsiteY10" fmla="*/ 1706147 h 3420758"/>
              <a:gd name="connsiteX0" fmla="*/ 103 w 3429467"/>
              <a:gd name="connsiteY0" fmla="*/ 1631445 h 3346056"/>
              <a:gd name="connsiteX1" fmla="*/ 438253 w 3429467"/>
              <a:gd name="connsiteY1" fmla="*/ 555120 h 3346056"/>
              <a:gd name="connsiteX2" fmla="*/ 847829 w 3429467"/>
              <a:gd name="connsiteY2" fmla="*/ 136021 h 3346056"/>
              <a:gd name="connsiteX3" fmla="*/ 1695553 w 3429467"/>
              <a:gd name="connsiteY3" fmla="*/ 2670 h 3346056"/>
              <a:gd name="connsiteX4" fmla="*/ 2629004 w 3429467"/>
              <a:gd name="connsiteY4" fmla="*/ 221747 h 3346056"/>
              <a:gd name="connsiteX5" fmla="*/ 2971904 w 3429467"/>
              <a:gd name="connsiteY5" fmla="*/ 497971 h 3346056"/>
              <a:gd name="connsiteX6" fmla="*/ 3429103 w 3429467"/>
              <a:gd name="connsiteY6" fmla="*/ 1602870 h 3346056"/>
              <a:gd name="connsiteX7" fmla="*/ 2905228 w 3429467"/>
              <a:gd name="connsiteY7" fmla="*/ 2602996 h 3346056"/>
              <a:gd name="connsiteX8" fmla="*/ 1686028 w 3429467"/>
              <a:gd name="connsiteY8" fmla="*/ 3345945 h 3346056"/>
              <a:gd name="connsiteX9" fmla="*/ 466829 w 3429467"/>
              <a:gd name="connsiteY9" fmla="*/ 2650621 h 3346056"/>
              <a:gd name="connsiteX10" fmla="*/ 103 w 3429467"/>
              <a:gd name="connsiteY10" fmla="*/ 1631445 h 3346056"/>
              <a:gd name="connsiteX0" fmla="*/ 0 w 3429364"/>
              <a:gd name="connsiteY0" fmla="*/ 1631445 h 3346056"/>
              <a:gd name="connsiteX1" fmla="*/ 466725 w 3429364"/>
              <a:gd name="connsiteY1" fmla="*/ 583695 h 3346056"/>
              <a:gd name="connsiteX2" fmla="*/ 847726 w 3429364"/>
              <a:gd name="connsiteY2" fmla="*/ 136021 h 3346056"/>
              <a:gd name="connsiteX3" fmla="*/ 1695450 w 3429364"/>
              <a:gd name="connsiteY3" fmla="*/ 2670 h 3346056"/>
              <a:gd name="connsiteX4" fmla="*/ 2628901 w 3429364"/>
              <a:gd name="connsiteY4" fmla="*/ 221747 h 3346056"/>
              <a:gd name="connsiteX5" fmla="*/ 2971801 w 3429364"/>
              <a:gd name="connsiteY5" fmla="*/ 497971 h 3346056"/>
              <a:gd name="connsiteX6" fmla="*/ 3429000 w 3429364"/>
              <a:gd name="connsiteY6" fmla="*/ 1602870 h 3346056"/>
              <a:gd name="connsiteX7" fmla="*/ 2905125 w 3429364"/>
              <a:gd name="connsiteY7" fmla="*/ 2602996 h 3346056"/>
              <a:gd name="connsiteX8" fmla="*/ 1685925 w 3429364"/>
              <a:gd name="connsiteY8" fmla="*/ 3345945 h 3346056"/>
              <a:gd name="connsiteX9" fmla="*/ 466726 w 3429364"/>
              <a:gd name="connsiteY9" fmla="*/ 2650621 h 3346056"/>
              <a:gd name="connsiteX10" fmla="*/ 0 w 3429364"/>
              <a:gd name="connsiteY10" fmla="*/ 1631445 h 3346056"/>
              <a:gd name="connsiteX0" fmla="*/ 0 w 3429364"/>
              <a:gd name="connsiteY0" fmla="*/ 1631445 h 3346056"/>
              <a:gd name="connsiteX1" fmla="*/ 466725 w 3429364"/>
              <a:gd name="connsiteY1" fmla="*/ 583695 h 3346056"/>
              <a:gd name="connsiteX2" fmla="*/ 847726 w 3429364"/>
              <a:gd name="connsiteY2" fmla="*/ 136021 h 3346056"/>
              <a:gd name="connsiteX3" fmla="*/ 1695450 w 3429364"/>
              <a:gd name="connsiteY3" fmla="*/ 2670 h 3346056"/>
              <a:gd name="connsiteX4" fmla="*/ 2628901 w 3429364"/>
              <a:gd name="connsiteY4" fmla="*/ 221747 h 3346056"/>
              <a:gd name="connsiteX5" fmla="*/ 2971801 w 3429364"/>
              <a:gd name="connsiteY5" fmla="*/ 497971 h 3346056"/>
              <a:gd name="connsiteX6" fmla="*/ 3429000 w 3429364"/>
              <a:gd name="connsiteY6" fmla="*/ 1602870 h 3346056"/>
              <a:gd name="connsiteX7" fmla="*/ 2905125 w 3429364"/>
              <a:gd name="connsiteY7" fmla="*/ 2602996 h 3346056"/>
              <a:gd name="connsiteX8" fmla="*/ 1685925 w 3429364"/>
              <a:gd name="connsiteY8" fmla="*/ 3345945 h 3346056"/>
              <a:gd name="connsiteX9" fmla="*/ 466726 w 3429364"/>
              <a:gd name="connsiteY9" fmla="*/ 2650621 h 3346056"/>
              <a:gd name="connsiteX10" fmla="*/ 0 w 3429364"/>
              <a:gd name="connsiteY10" fmla="*/ 1631445 h 3346056"/>
              <a:gd name="connsiteX0" fmla="*/ 0 w 3429220"/>
              <a:gd name="connsiteY0" fmla="*/ 1631445 h 3346990"/>
              <a:gd name="connsiteX1" fmla="*/ 466725 w 3429220"/>
              <a:gd name="connsiteY1" fmla="*/ 583695 h 3346990"/>
              <a:gd name="connsiteX2" fmla="*/ 847726 w 3429220"/>
              <a:gd name="connsiteY2" fmla="*/ 136021 h 3346990"/>
              <a:gd name="connsiteX3" fmla="*/ 1695450 w 3429220"/>
              <a:gd name="connsiteY3" fmla="*/ 2670 h 3346990"/>
              <a:gd name="connsiteX4" fmla="*/ 2628901 w 3429220"/>
              <a:gd name="connsiteY4" fmla="*/ 221747 h 3346990"/>
              <a:gd name="connsiteX5" fmla="*/ 2971801 w 3429220"/>
              <a:gd name="connsiteY5" fmla="*/ 497971 h 3346990"/>
              <a:gd name="connsiteX6" fmla="*/ 3429000 w 3429220"/>
              <a:gd name="connsiteY6" fmla="*/ 1602870 h 3346990"/>
              <a:gd name="connsiteX7" fmla="*/ 2905125 w 3429220"/>
              <a:gd name="connsiteY7" fmla="*/ 2602996 h 3346990"/>
              <a:gd name="connsiteX8" fmla="*/ 2714625 w 3429220"/>
              <a:gd name="connsiteY8" fmla="*/ 2803020 h 3346990"/>
              <a:gd name="connsiteX9" fmla="*/ 1685925 w 3429220"/>
              <a:gd name="connsiteY9" fmla="*/ 3345945 h 3346990"/>
              <a:gd name="connsiteX10" fmla="*/ 466726 w 3429220"/>
              <a:gd name="connsiteY10" fmla="*/ 2650621 h 3346990"/>
              <a:gd name="connsiteX11" fmla="*/ 0 w 3429220"/>
              <a:gd name="connsiteY11" fmla="*/ 1631445 h 3346990"/>
              <a:gd name="connsiteX0" fmla="*/ 0 w 3429276"/>
              <a:gd name="connsiteY0" fmla="*/ 1631445 h 3346990"/>
              <a:gd name="connsiteX1" fmla="*/ 466725 w 3429276"/>
              <a:gd name="connsiteY1" fmla="*/ 583695 h 3346990"/>
              <a:gd name="connsiteX2" fmla="*/ 847726 w 3429276"/>
              <a:gd name="connsiteY2" fmla="*/ 136021 h 3346990"/>
              <a:gd name="connsiteX3" fmla="*/ 1695450 w 3429276"/>
              <a:gd name="connsiteY3" fmla="*/ 2670 h 3346990"/>
              <a:gd name="connsiteX4" fmla="*/ 2628901 w 3429276"/>
              <a:gd name="connsiteY4" fmla="*/ 221747 h 3346990"/>
              <a:gd name="connsiteX5" fmla="*/ 2971801 w 3429276"/>
              <a:gd name="connsiteY5" fmla="*/ 497971 h 3346990"/>
              <a:gd name="connsiteX6" fmla="*/ 3429000 w 3429276"/>
              <a:gd name="connsiteY6" fmla="*/ 1602870 h 3346990"/>
              <a:gd name="connsiteX7" fmla="*/ 2990850 w 3429276"/>
              <a:gd name="connsiteY7" fmla="*/ 2602996 h 3346990"/>
              <a:gd name="connsiteX8" fmla="*/ 2714625 w 3429276"/>
              <a:gd name="connsiteY8" fmla="*/ 2803020 h 3346990"/>
              <a:gd name="connsiteX9" fmla="*/ 1685925 w 3429276"/>
              <a:gd name="connsiteY9" fmla="*/ 3345945 h 3346990"/>
              <a:gd name="connsiteX10" fmla="*/ 466726 w 3429276"/>
              <a:gd name="connsiteY10" fmla="*/ 2650621 h 3346990"/>
              <a:gd name="connsiteX11" fmla="*/ 0 w 3429276"/>
              <a:gd name="connsiteY11" fmla="*/ 1631445 h 3346990"/>
              <a:gd name="connsiteX0" fmla="*/ 0 w 3429276"/>
              <a:gd name="connsiteY0" fmla="*/ 1629118 h 3344663"/>
              <a:gd name="connsiteX1" fmla="*/ 466725 w 3429276"/>
              <a:gd name="connsiteY1" fmla="*/ 581368 h 3344663"/>
              <a:gd name="connsiteX2" fmla="*/ 847726 w 3429276"/>
              <a:gd name="connsiteY2" fmla="*/ 133694 h 3344663"/>
              <a:gd name="connsiteX3" fmla="*/ 1695450 w 3429276"/>
              <a:gd name="connsiteY3" fmla="*/ 343 h 3344663"/>
              <a:gd name="connsiteX4" fmla="*/ 2543176 w 3429276"/>
              <a:gd name="connsiteY4" fmla="*/ 114645 h 3344663"/>
              <a:gd name="connsiteX5" fmla="*/ 2971801 w 3429276"/>
              <a:gd name="connsiteY5" fmla="*/ 495644 h 3344663"/>
              <a:gd name="connsiteX6" fmla="*/ 3429000 w 3429276"/>
              <a:gd name="connsiteY6" fmla="*/ 1600543 h 3344663"/>
              <a:gd name="connsiteX7" fmla="*/ 2990850 w 3429276"/>
              <a:gd name="connsiteY7" fmla="*/ 2600669 h 3344663"/>
              <a:gd name="connsiteX8" fmla="*/ 2714625 w 3429276"/>
              <a:gd name="connsiteY8" fmla="*/ 2800693 h 3344663"/>
              <a:gd name="connsiteX9" fmla="*/ 1685925 w 3429276"/>
              <a:gd name="connsiteY9" fmla="*/ 3343618 h 3344663"/>
              <a:gd name="connsiteX10" fmla="*/ 466726 w 3429276"/>
              <a:gd name="connsiteY10" fmla="*/ 2648294 h 3344663"/>
              <a:gd name="connsiteX11" fmla="*/ 0 w 3429276"/>
              <a:gd name="connsiteY11" fmla="*/ 1629118 h 3344663"/>
              <a:gd name="connsiteX0" fmla="*/ 0 w 3296107"/>
              <a:gd name="connsiteY0" fmla="*/ 1629118 h 3344663"/>
              <a:gd name="connsiteX1" fmla="*/ 466725 w 3296107"/>
              <a:gd name="connsiteY1" fmla="*/ 581368 h 3344663"/>
              <a:gd name="connsiteX2" fmla="*/ 847726 w 3296107"/>
              <a:gd name="connsiteY2" fmla="*/ 133694 h 3344663"/>
              <a:gd name="connsiteX3" fmla="*/ 1695450 w 3296107"/>
              <a:gd name="connsiteY3" fmla="*/ 343 h 3344663"/>
              <a:gd name="connsiteX4" fmla="*/ 2543176 w 3296107"/>
              <a:gd name="connsiteY4" fmla="*/ 114645 h 3344663"/>
              <a:gd name="connsiteX5" fmla="*/ 2971801 w 3296107"/>
              <a:gd name="connsiteY5" fmla="*/ 495644 h 3344663"/>
              <a:gd name="connsiteX6" fmla="*/ 3295650 w 3296107"/>
              <a:gd name="connsiteY6" fmla="*/ 1600543 h 3344663"/>
              <a:gd name="connsiteX7" fmla="*/ 2990850 w 3296107"/>
              <a:gd name="connsiteY7" fmla="*/ 2600669 h 3344663"/>
              <a:gd name="connsiteX8" fmla="*/ 2714625 w 3296107"/>
              <a:gd name="connsiteY8" fmla="*/ 2800693 h 3344663"/>
              <a:gd name="connsiteX9" fmla="*/ 1685925 w 3296107"/>
              <a:gd name="connsiteY9" fmla="*/ 3343618 h 3344663"/>
              <a:gd name="connsiteX10" fmla="*/ 466726 w 3296107"/>
              <a:gd name="connsiteY10" fmla="*/ 2648294 h 3344663"/>
              <a:gd name="connsiteX11" fmla="*/ 0 w 3296107"/>
              <a:gd name="connsiteY11" fmla="*/ 1629118 h 3344663"/>
              <a:gd name="connsiteX0" fmla="*/ 188 w 3296295"/>
              <a:gd name="connsiteY0" fmla="*/ 1629118 h 3344663"/>
              <a:gd name="connsiteX1" fmla="*/ 428813 w 3296295"/>
              <a:gd name="connsiteY1" fmla="*/ 571843 h 3344663"/>
              <a:gd name="connsiteX2" fmla="*/ 847914 w 3296295"/>
              <a:gd name="connsiteY2" fmla="*/ 133694 h 3344663"/>
              <a:gd name="connsiteX3" fmla="*/ 1695638 w 3296295"/>
              <a:gd name="connsiteY3" fmla="*/ 343 h 3344663"/>
              <a:gd name="connsiteX4" fmla="*/ 2543364 w 3296295"/>
              <a:gd name="connsiteY4" fmla="*/ 114645 h 3344663"/>
              <a:gd name="connsiteX5" fmla="*/ 2971989 w 3296295"/>
              <a:gd name="connsiteY5" fmla="*/ 495644 h 3344663"/>
              <a:gd name="connsiteX6" fmla="*/ 3295838 w 3296295"/>
              <a:gd name="connsiteY6" fmla="*/ 1600543 h 3344663"/>
              <a:gd name="connsiteX7" fmla="*/ 2991038 w 3296295"/>
              <a:gd name="connsiteY7" fmla="*/ 2600669 h 3344663"/>
              <a:gd name="connsiteX8" fmla="*/ 2714813 w 3296295"/>
              <a:gd name="connsiteY8" fmla="*/ 2800693 h 3344663"/>
              <a:gd name="connsiteX9" fmla="*/ 1686113 w 3296295"/>
              <a:gd name="connsiteY9" fmla="*/ 3343618 h 3344663"/>
              <a:gd name="connsiteX10" fmla="*/ 466914 w 3296295"/>
              <a:gd name="connsiteY10" fmla="*/ 2648294 h 3344663"/>
              <a:gd name="connsiteX11" fmla="*/ 188 w 3296295"/>
              <a:gd name="connsiteY11" fmla="*/ 1629118 h 3344663"/>
              <a:gd name="connsiteX0" fmla="*/ 188 w 3296295"/>
              <a:gd name="connsiteY0" fmla="*/ 1714571 h 3430116"/>
              <a:gd name="connsiteX1" fmla="*/ 428813 w 3296295"/>
              <a:gd name="connsiteY1" fmla="*/ 657296 h 3430116"/>
              <a:gd name="connsiteX2" fmla="*/ 847914 w 3296295"/>
              <a:gd name="connsiteY2" fmla="*/ 219147 h 3430116"/>
              <a:gd name="connsiteX3" fmla="*/ 1667063 w 3296295"/>
              <a:gd name="connsiteY3" fmla="*/ 71 h 3430116"/>
              <a:gd name="connsiteX4" fmla="*/ 2543364 w 3296295"/>
              <a:gd name="connsiteY4" fmla="*/ 200098 h 3430116"/>
              <a:gd name="connsiteX5" fmla="*/ 2971989 w 3296295"/>
              <a:gd name="connsiteY5" fmla="*/ 581097 h 3430116"/>
              <a:gd name="connsiteX6" fmla="*/ 3295838 w 3296295"/>
              <a:gd name="connsiteY6" fmla="*/ 1685996 h 3430116"/>
              <a:gd name="connsiteX7" fmla="*/ 2991038 w 3296295"/>
              <a:gd name="connsiteY7" fmla="*/ 2686122 h 3430116"/>
              <a:gd name="connsiteX8" fmla="*/ 2714813 w 3296295"/>
              <a:gd name="connsiteY8" fmla="*/ 2886146 h 3430116"/>
              <a:gd name="connsiteX9" fmla="*/ 1686113 w 3296295"/>
              <a:gd name="connsiteY9" fmla="*/ 3429071 h 3430116"/>
              <a:gd name="connsiteX10" fmla="*/ 466914 w 3296295"/>
              <a:gd name="connsiteY10" fmla="*/ 2733747 h 3430116"/>
              <a:gd name="connsiteX11" fmla="*/ 188 w 3296295"/>
              <a:gd name="connsiteY11" fmla="*/ 1714571 h 3430116"/>
              <a:gd name="connsiteX0" fmla="*/ 188 w 3296295"/>
              <a:gd name="connsiteY0" fmla="*/ 1714571 h 3431478"/>
              <a:gd name="connsiteX1" fmla="*/ 428813 w 3296295"/>
              <a:gd name="connsiteY1" fmla="*/ 657296 h 3431478"/>
              <a:gd name="connsiteX2" fmla="*/ 847914 w 3296295"/>
              <a:gd name="connsiteY2" fmla="*/ 219147 h 3431478"/>
              <a:gd name="connsiteX3" fmla="*/ 1667063 w 3296295"/>
              <a:gd name="connsiteY3" fmla="*/ 71 h 3431478"/>
              <a:gd name="connsiteX4" fmla="*/ 2543364 w 3296295"/>
              <a:gd name="connsiteY4" fmla="*/ 200098 h 3431478"/>
              <a:gd name="connsiteX5" fmla="*/ 2971989 w 3296295"/>
              <a:gd name="connsiteY5" fmla="*/ 581097 h 3431478"/>
              <a:gd name="connsiteX6" fmla="*/ 3295838 w 3296295"/>
              <a:gd name="connsiteY6" fmla="*/ 1685996 h 3431478"/>
              <a:gd name="connsiteX7" fmla="*/ 2991038 w 3296295"/>
              <a:gd name="connsiteY7" fmla="*/ 2686122 h 3431478"/>
              <a:gd name="connsiteX8" fmla="*/ 2705288 w 3296295"/>
              <a:gd name="connsiteY8" fmla="*/ 2952821 h 3431478"/>
              <a:gd name="connsiteX9" fmla="*/ 1686113 w 3296295"/>
              <a:gd name="connsiteY9" fmla="*/ 3429071 h 3431478"/>
              <a:gd name="connsiteX10" fmla="*/ 466914 w 3296295"/>
              <a:gd name="connsiteY10" fmla="*/ 2733747 h 3431478"/>
              <a:gd name="connsiteX11" fmla="*/ 188 w 3296295"/>
              <a:gd name="connsiteY11" fmla="*/ 1714571 h 3431478"/>
              <a:gd name="connsiteX0" fmla="*/ 188 w 3296318"/>
              <a:gd name="connsiteY0" fmla="*/ 1714571 h 3431478"/>
              <a:gd name="connsiteX1" fmla="*/ 428813 w 3296318"/>
              <a:gd name="connsiteY1" fmla="*/ 657296 h 3431478"/>
              <a:gd name="connsiteX2" fmla="*/ 847914 w 3296318"/>
              <a:gd name="connsiteY2" fmla="*/ 219147 h 3431478"/>
              <a:gd name="connsiteX3" fmla="*/ 1667063 w 3296318"/>
              <a:gd name="connsiteY3" fmla="*/ 71 h 3431478"/>
              <a:gd name="connsiteX4" fmla="*/ 2543364 w 3296318"/>
              <a:gd name="connsiteY4" fmla="*/ 200098 h 3431478"/>
              <a:gd name="connsiteX5" fmla="*/ 2971989 w 3296318"/>
              <a:gd name="connsiteY5" fmla="*/ 581097 h 3431478"/>
              <a:gd name="connsiteX6" fmla="*/ 3295838 w 3296318"/>
              <a:gd name="connsiteY6" fmla="*/ 1685996 h 3431478"/>
              <a:gd name="connsiteX7" fmla="*/ 3000563 w 3296318"/>
              <a:gd name="connsiteY7" fmla="*/ 2628972 h 3431478"/>
              <a:gd name="connsiteX8" fmla="*/ 2705288 w 3296318"/>
              <a:gd name="connsiteY8" fmla="*/ 2952821 h 3431478"/>
              <a:gd name="connsiteX9" fmla="*/ 1686113 w 3296318"/>
              <a:gd name="connsiteY9" fmla="*/ 3429071 h 3431478"/>
              <a:gd name="connsiteX10" fmla="*/ 466914 w 3296318"/>
              <a:gd name="connsiteY10" fmla="*/ 2733747 h 3431478"/>
              <a:gd name="connsiteX11" fmla="*/ 188 w 3296318"/>
              <a:gd name="connsiteY11" fmla="*/ 1714571 h 3431478"/>
              <a:gd name="connsiteX0" fmla="*/ 188 w 3296318"/>
              <a:gd name="connsiteY0" fmla="*/ 1714571 h 3393620"/>
              <a:gd name="connsiteX1" fmla="*/ 428813 w 3296318"/>
              <a:gd name="connsiteY1" fmla="*/ 657296 h 3393620"/>
              <a:gd name="connsiteX2" fmla="*/ 847914 w 3296318"/>
              <a:gd name="connsiteY2" fmla="*/ 219147 h 3393620"/>
              <a:gd name="connsiteX3" fmla="*/ 1667063 w 3296318"/>
              <a:gd name="connsiteY3" fmla="*/ 71 h 3393620"/>
              <a:gd name="connsiteX4" fmla="*/ 2543364 w 3296318"/>
              <a:gd name="connsiteY4" fmla="*/ 200098 h 3393620"/>
              <a:gd name="connsiteX5" fmla="*/ 2971989 w 3296318"/>
              <a:gd name="connsiteY5" fmla="*/ 581097 h 3393620"/>
              <a:gd name="connsiteX6" fmla="*/ 3295838 w 3296318"/>
              <a:gd name="connsiteY6" fmla="*/ 1685996 h 3393620"/>
              <a:gd name="connsiteX7" fmla="*/ 3000563 w 3296318"/>
              <a:gd name="connsiteY7" fmla="*/ 2628972 h 3393620"/>
              <a:gd name="connsiteX8" fmla="*/ 2705288 w 3296318"/>
              <a:gd name="connsiteY8" fmla="*/ 2952821 h 3393620"/>
              <a:gd name="connsiteX9" fmla="*/ 1562288 w 3296318"/>
              <a:gd name="connsiteY9" fmla="*/ 3390971 h 3393620"/>
              <a:gd name="connsiteX10" fmla="*/ 466914 w 3296318"/>
              <a:gd name="connsiteY10" fmla="*/ 2733747 h 3393620"/>
              <a:gd name="connsiteX11" fmla="*/ 188 w 3296318"/>
              <a:gd name="connsiteY11" fmla="*/ 1714571 h 339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6318" h="3393620">
                <a:moveTo>
                  <a:pt x="188" y="1714571"/>
                </a:moveTo>
                <a:cubicBezTo>
                  <a:pt x="-6162" y="1368496"/>
                  <a:pt x="147826" y="941459"/>
                  <a:pt x="428813" y="657296"/>
                </a:cubicBezTo>
                <a:cubicBezTo>
                  <a:pt x="570101" y="490609"/>
                  <a:pt x="639952" y="323922"/>
                  <a:pt x="847914" y="219147"/>
                </a:cubicBezTo>
                <a:cubicBezTo>
                  <a:pt x="1055876" y="114372"/>
                  <a:pt x="1384488" y="3246"/>
                  <a:pt x="1667063" y="71"/>
                </a:cubicBezTo>
                <a:cubicBezTo>
                  <a:pt x="1949638" y="-3104"/>
                  <a:pt x="2351276" y="100085"/>
                  <a:pt x="2543364" y="200098"/>
                </a:cubicBezTo>
                <a:cubicBezTo>
                  <a:pt x="2735452" y="300111"/>
                  <a:pt x="2838639" y="358847"/>
                  <a:pt x="2971989" y="581097"/>
                </a:cubicBezTo>
                <a:cubicBezTo>
                  <a:pt x="3105339" y="803347"/>
                  <a:pt x="3284726" y="1339921"/>
                  <a:pt x="3295838" y="1685996"/>
                </a:cubicBezTo>
                <a:cubicBezTo>
                  <a:pt x="3306950" y="2032071"/>
                  <a:pt x="3122801" y="2435297"/>
                  <a:pt x="3000563" y="2628972"/>
                </a:cubicBezTo>
                <a:cubicBezTo>
                  <a:pt x="2878326" y="2822647"/>
                  <a:pt x="2908488" y="2828996"/>
                  <a:pt x="2705288" y="2952821"/>
                </a:cubicBezTo>
                <a:cubicBezTo>
                  <a:pt x="2502088" y="3076646"/>
                  <a:pt x="1935350" y="3427483"/>
                  <a:pt x="1562288" y="3390971"/>
                </a:cubicBezTo>
                <a:cubicBezTo>
                  <a:pt x="1189226" y="3354459"/>
                  <a:pt x="747901" y="3019497"/>
                  <a:pt x="466914" y="2733747"/>
                </a:cubicBezTo>
                <a:cubicBezTo>
                  <a:pt x="185927" y="2447997"/>
                  <a:pt x="6538" y="2060646"/>
                  <a:pt x="188" y="1714571"/>
                </a:cubicBezTo>
                <a:close/>
              </a:path>
            </a:pathLst>
          </a:custGeom>
          <a:solidFill>
            <a:schemeClr val="bg1"/>
          </a:solidFill>
          <a:ln>
            <a:noFill/>
            <a:prstDash val="lgDash"/>
          </a:ln>
          <a:effectLst>
            <a:outerShdw blurRad="1270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FABFD573-1D6F-4791-8EE1-DDB28F40E3DE}"/>
              </a:ext>
            </a:extLst>
          </p:cNvPr>
          <p:cNvSpPr/>
          <p:nvPr/>
        </p:nvSpPr>
        <p:spPr>
          <a:xfrm>
            <a:off x="4438650" y="2419350"/>
            <a:ext cx="3314700" cy="3314700"/>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a:extLst>
              <a:ext uri="{FF2B5EF4-FFF2-40B4-BE49-F238E27FC236}">
                <a16:creationId xmlns:a16="http://schemas.microsoft.com/office/drawing/2014/main" id="{2D2BAB13-4CE2-4AAF-B7BB-9EA4C77FB0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571172">
            <a:off x="8527093" y="4232493"/>
            <a:ext cx="1311441" cy="1642103"/>
          </a:xfrm>
          <a:prstGeom prst="rect">
            <a:avLst/>
          </a:prstGeom>
        </p:spPr>
      </p:pic>
      <p:sp>
        <p:nvSpPr>
          <p:cNvPr id="15" name="文本框 14">
            <a:extLst>
              <a:ext uri="{FF2B5EF4-FFF2-40B4-BE49-F238E27FC236}">
                <a16:creationId xmlns:a16="http://schemas.microsoft.com/office/drawing/2014/main" id="{E865E16D-56FC-4DE5-8286-394BE80A7158}"/>
              </a:ext>
            </a:extLst>
          </p:cNvPr>
          <p:cNvSpPr txBox="1"/>
          <p:nvPr/>
        </p:nvSpPr>
        <p:spPr>
          <a:xfrm>
            <a:off x="1922342" y="3354160"/>
            <a:ext cx="2533360" cy="1446550"/>
          </a:xfrm>
          <a:prstGeom prst="rect">
            <a:avLst/>
          </a:prstGeom>
          <a:noFill/>
        </p:spPr>
        <p:txBody>
          <a:bodyPr wrap="square" rtlCol="0">
            <a:spAutoFit/>
          </a:bodyPr>
          <a:lstStyle/>
          <a:p>
            <a:pPr algn="ctr"/>
            <a:r>
              <a:rPr lang="en-US" altLang="zh-CN" sz="1100">
                <a:latin typeface="Comic Sans MS" panose="030F0702030302020204" pitchFamily="66" charset="0"/>
              </a:rPr>
              <a:t>Lorem ipsum dolor sit amet, consectetuer adipiscing elit. Maecenas porttitor congue massa. Fusce posuere, magna sed pulvinar ultricies, purus lectus malesuada libero, sit amet commodo magna eros quis urna. Nunc viverra imperdiet enim.</a:t>
            </a:r>
            <a:endParaRPr lang="zh-CN" altLang="en-US" sz="1100">
              <a:latin typeface="Comic Sans MS" panose="030F0702030302020204" pitchFamily="66" charset="0"/>
            </a:endParaRPr>
          </a:p>
        </p:txBody>
      </p:sp>
      <p:sp>
        <p:nvSpPr>
          <p:cNvPr id="16" name="文本框 15">
            <a:extLst>
              <a:ext uri="{FF2B5EF4-FFF2-40B4-BE49-F238E27FC236}">
                <a16:creationId xmlns:a16="http://schemas.microsoft.com/office/drawing/2014/main" id="{AC342A32-398C-4119-8581-7FDAF47D637E}"/>
              </a:ext>
            </a:extLst>
          </p:cNvPr>
          <p:cNvSpPr txBox="1"/>
          <p:nvPr/>
        </p:nvSpPr>
        <p:spPr>
          <a:xfrm>
            <a:off x="7916134" y="3607340"/>
            <a:ext cx="2533360" cy="938719"/>
          </a:xfrm>
          <a:prstGeom prst="rect">
            <a:avLst/>
          </a:prstGeom>
          <a:noFill/>
        </p:spPr>
        <p:txBody>
          <a:bodyPr wrap="square" rtlCol="0">
            <a:spAutoFit/>
          </a:bodyPr>
          <a:lstStyle/>
          <a:p>
            <a:pPr algn="ctr"/>
            <a:r>
              <a:rPr lang="en-US" altLang="zh-CN" sz="1100">
                <a:latin typeface="Comic Sans MS" panose="030F0702030302020204" pitchFamily="66" charset="0"/>
              </a:rPr>
              <a:t>Lorem ipsum dolor sit amet, consectetuer adipiscing elit. Maecenas porttitor congue massa. Fusce posuere, magna sed pulvinar ultricies, purus</a:t>
            </a:r>
            <a:endParaRPr lang="zh-CN" altLang="en-US" sz="1100">
              <a:latin typeface="Comic Sans MS" panose="030F0702030302020204" pitchFamily="66" charset="0"/>
            </a:endParaRPr>
          </a:p>
        </p:txBody>
      </p:sp>
      <p:sp>
        <p:nvSpPr>
          <p:cNvPr id="26" name="文本框 25">
            <a:extLst>
              <a:ext uri="{FF2B5EF4-FFF2-40B4-BE49-F238E27FC236}">
                <a16:creationId xmlns:a16="http://schemas.microsoft.com/office/drawing/2014/main" id="{84AC339C-3E68-40B6-B8D5-55E2D09DCC08}"/>
              </a:ext>
            </a:extLst>
          </p:cNvPr>
          <p:cNvSpPr txBox="1"/>
          <p:nvPr/>
        </p:nvSpPr>
        <p:spPr>
          <a:xfrm>
            <a:off x="4632520" y="3299335"/>
            <a:ext cx="2926961" cy="400110"/>
          </a:xfrm>
          <a:prstGeom prst="rect">
            <a:avLst/>
          </a:prstGeom>
          <a:noFill/>
        </p:spPr>
        <p:txBody>
          <a:bodyPr wrap="square" rtlCol="0">
            <a:spAutoFit/>
          </a:bodyPr>
          <a:lstStyle/>
          <a:p>
            <a:pPr algn="ctr"/>
            <a:r>
              <a:rPr lang="en-US" altLang="zh-CN" sz="2000" b="1">
                <a:latin typeface="Comic Sans MS" panose="030F0702030302020204" pitchFamily="66" charset="0"/>
              </a:rPr>
              <a:t>POWER YOUR POINT</a:t>
            </a:r>
            <a:endParaRPr lang="zh-CN" altLang="en-US" sz="2000" b="1">
              <a:latin typeface="Comic Sans MS" panose="030F0702030302020204" pitchFamily="66" charset="0"/>
            </a:endParaRPr>
          </a:p>
        </p:txBody>
      </p:sp>
      <p:grpSp>
        <p:nvGrpSpPr>
          <p:cNvPr id="27" name="组合 26">
            <a:extLst>
              <a:ext uri="{FF2B5EF4-FFF2-40B4-BE49-F238E27FC236}">
                <a16:creationId xmlns:a16="http://schemas.microsoft.com/office/drawing/2014/main" id="{F8A45D56-DD5A-401E-BC70-BEC51959E769}"/>
              </a:ext>
            </a:extLst>
          </p:cNvPr>
          <p:cNvGrpSpPr/>
          <p:nvPr/>
        </p:nvGrpSpPr>
        <p:grpSpPr>
          <a:xfrm>
            <a:off x="5760946" y="3843482"/>
            <a:ext cx="670108" cy="696693"/>
            <a:chOff x="5760946" y="1074050"/>
            <a:chExt cx="670108" cy="696693"/>
          </a:xfrm>
        </p:grpSpPr>
        <p:sp>
          <p:nvSpPr>
            <p:cNvPr id="28" name="矩形: 圆角 27">
              <a:extLst>
                <a:ext uri="{FF2B5EF4-FFF2-40B4-BE49-F238E27FC236}">
                  <a16:creationId xmlns:a16="http://schemas.microsoft.com/office/drawing/2014/main" id="{8D642658-46C0-481B-95DD-F8D32C6DC353}"/>
                </a:ext>
              </a:extLst>
            </p:cNvPr>
            <p:cNvSpPr/>
            <p:nvPr/>
          </p:nvSpPr>
          <p:spPr>
            <a:xfrm>
              <a:off x="5783943" y="1110339"/>
              <a:ext cx="624114" cy="624114"/>
            </a:xfrm>
            <a:prstGeom prst="roundRect">
              <a:avLst/>
            </a:prstGeom>
            <a:solidFill>
              <a:srgbClr val="FFD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乘号 28">
              <a:extLst>
                <a:ext uri="{FF2B5EF4-FFF2-40B4-BE49-F238E27FC236}">
                  <a16:creationId xmlns:a16="http://schemas.microsoft.com/office/drawing/2014/main" id="{C78B1BAD-EAE5-43F9-BFAF-4EC25D70D1B6}"/>
                </a:ext>
              </a:extLst>
            </p:cNvPr>
            <p:cNvSpPr/>
            <p:nvPr/>
          </p:nvSpPr>
          <p:spPr>
            <a:xfrm>
              <a:off x="5760946" y="1074050"/>
              <a:ext cx="670108" cy="696693"/>
            </a:xfrm>
            <a:prstGeom prst="mathMultiply">
              <a:avLst>
                <a:gd name="adj1" fmla="val 10952"/>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a:extLst>
              <a:ext uri="{FF2B5EF4-FFF2-40B4-BE49-F238E27FC236}">
                <a16:creationId xmlns:a16="http://schemas.microsoft.com/office/drawing/2014/main" id="{6EB4E0E5-635C-466E-8B13-E766EA6297F3}"/>
              </a:ext>
            </a:extLst>
          </p:cNvPr>
          <p:cNvSpPr txBox="1"/>
          <p:nvPr/>
        </p:nvSpPr>
        <p:spPr>
          <a:xfrm>
            <a:off x="5261170" y="4684213"/>
            <a:ext cx="1669660" cy="369332"/>
          </a:xfrm>
          <a:prstGeom prst="rect">
            <a:avLst/>
          </a:prstGeom>
          <a:noFill/>
        </p:spPr>
        <p:txBody>
          <a:bodyPr wrap="square" rtlCol="0">
            <a:spAutoFit/>
          </a:bodyPr>
          <a:lstStyle/>
          <a:p>
            <a:pPr algn="ctr"/>
            <a:r>
              <a:rPr lang="en-US" altLang="zh-CN" b="1">
                <a:latin typeface="Comic Sans MS" panose="030F0702030302020204" pitchFamily="66" charset="0"/>
              </a:rPr>
              <a:t>INFODATA</a:t>
            </a:r>
            <a:endParaRPr lang="zh-CN" altLang="en-US" b="1">
              <a:latin typeface="Comic Sans MS" panose="030F0702030302020204" pitchFamily="66" charset="0"/>
            </a:endParaRPr>
          </a:p>
        </p:txBody>
      </p:sp>
      <p:pic>
        <p:nvPicPr>
          <p:cNvPr id="39" name="图片 38">
            <a:extLst>
              <a:ext uri="{FF2B5EF4-FFF2-40B4-BE49-F238E27FC236}">
                <a16:creationId xmlns:a16="http://schemas.microsoft.com/office/drawing/2014/main" id="{18AA7BF9-6676-4B24-93FB-DF8560AE9C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269151">
            <a:off x="5804603" y="1108815"/>
            <a:ext cx="1851143" cy="1536906"/>
          </a:xfrm>
          <a:prstGeom prst="rect">
            <a:avLst/>
          </a:prstGeom>
        </p:spPr>
      </p:pic>
      <p:pic>
        <p:nvPicPr>
          <p:cNvPr id="43" name="图片 42" descr="图片包含 剪贴画&#10;&#10;已生成高可信度的说明">
            <a:extLst>
              <a:ext uri="{FF2B5EF4-FFF2-40B4-BE49-F238E27FC236}">
                <a16:creationId xmlns:a16="http://schemas.microsoft.com/office/drawing/2014/main" id="{742B9D28-9DED-4136-A8C9-A5A599469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881949">
            <a:off x="1187384" y="1672395"/>
            <a:ext cx="2035120" cy="1393363"/>
          </a:xfrm>
          <a:prstGeom prst="rect">
            <a:avLst/>
          </a:prstGeom>
        </p:spPr>
      </p:pic>
      <p:pic>
        <p:nvPicPr>
          <p:cNvPr id="49" name="图片 48" hidden="1">
            <a:extLst>
              <a:ext uri="{FF2B5EF4-FFF2-40B4-BE49-F238E27FC236}">
                <a16:creationId xmlns:a16="http://schemas.microsoft.com/office/drawing/2014/main" id="{652646E8-8F67-4325-AD05-F0E9C5C3408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23989">
            <a:off x="8499165" y="4739660"/>
            <a:ext cx="1669646" cy="1252235"/>
          </a:xfrm>
          <a:prstGeom prst="rect">
            <a:avLst/>
          </a:prstGeom>
        </p:spPr>
      </p:pic>
    </p:spTree>
    <p:extLst>
      <p:ext uri="{BB962C8B-B14F-4D97-AF65-F5344CB8AC3E}">
        <p14:creationId xmlns:p14="http://schemas.microsoft.com/office/powerpoint/2010/main" val="28071936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C4A8E78-48FC-4B26-B499-457FCB83C739}"/>
              </a:ext>
            </a:extLst>
          </p:cNvPr>
          <p:cNvSpPr/>
          <p:nvPr/>
        </p:nvSpPr>
        <p:spPr>
          <a:xfrm>
            <a:off x="0" y="0"/>
            <a:ext cx="12192000" cy="6858000"/>
          </a:xfrm>
          <a:prstGeom prst="rect">
            <a:avLst/>
          </a:prstGeom>
          <a:solidFill>
            <a:srgbClr val="FFDE4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7AD75E32-11DE-4352-9C00-7A9562D3DB7C}"/>
              </a:ext>
            </a:extLst>
          </p:cNvPr>
          <p:cNvGrpSpPr/>
          <p:nvPr/>
        </p:nvGrpSpPr>
        <p:grpSpPr>
          <a:xfrm>
            <a:off x="730883" y="514350"/>
            <a:ext cx="4629150" cy="5829300"/>
            <a:chOff x="6568746" y="171450"/>
            <a:chExt cx="4629150" cy="5829300"/>
          </a:xfrm>
        </p:grpSpPr>
        <p:sp>
          <p:nvSpPr>
            <p:cNvPr id="5" name="矩形: 圆角 4">
              <a:extLst>
                <a:ext uri="{FF2B5EF4-FFF2-40B4-BE49-F238E27FC236}">
                  <a16:creationId xmlns:a16="http://schemas.microsoft.com/office/drawing/2014/main" id="{4B020FDF-0A8B-4262-9BCA-6AAC798B494E}"/>
                </a:ext>
              </a:extLst>
            </p:cNvPr>
            <p:cNvSpPr/>
            <p:nvPr/>
          </p:nvSpPr>
          <p:spPr>
            <a:xfrm>
              <a:off x="6568746" y="171450"/>
              <a:ext cx="4629150" cy="5829300"/>
            </a:xfrm>
            <a:prstGeom prst="roundRect">
              <a:avLst>
                <a:gd name="adj" fmla="val 618"/>
              </a:avLst>
            </a:prstGeom>
            <a:solidFill>
              <a:srgbClr val="FFDE41"/>
            </a:solidFill>
            <a:ln>
              <a:noFill/>
            </a:ln>
            <a:effectLst>
              <a:outerShdw blurRad="127000" dist="127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CDF8D9DA-39EA-4A79-A97A-D079BFE066E2}"/>
                </a:ext>
              </a:extLst>
            </p:cNvPr>
            <p:cNvGrpSpPr/>
            <p:nvPr/>
          </p:nvGrpSpPr>
          <p:grpSpPr>
            <a:xfrm>
              <a:off x="6709430" y="520318"/>
              <a:ext cx="2651454" cy="737860"/>
              <a:chOff x="6577175" y="749930"/>
              <a:chExt cx="2651454" cy="737860"/>
            </a:xfrm>
          </p:grpSpPr>
          <p:sp>
            <p:nvSpPr>
              <p:cNvPr id="11" name="立方体 4">
                <a:extLst>
                  <a:ext uri="{FF2B5EF4-FFF2-40B4-BE49-F238E27FC236}">
                    <a16:creationId xmlns:a16="http://schemas.microsoft.com/office/drawing/2014/main" id="{881BE2FE-A25E-4C0F-856E-29E77122D098}"/>
                  </a:ext>
                </a:extLst>
              </p:cNvPr>
              <p:cNvSpPr/>
              <p:nvPr/>
            </p:nvSpPr>
            <p:spPr>
              <a:xfrm flipH="1" flipV="1">
                <a:off x="6577175" y="749930"/>
                <a:ext cx="2594304" cy="73786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66BE787-010B-4C81-86DE-67B34584B108}"/>
                  </a:ext>
                </a:extLst>
              </p:cNvPr>
              <p:cNvSpPr txBox="1"/>
              <p:nvPr/>
            </p:nvSpPr>
            <p:spPr>
              <a:xfrm>
                <a:off x="6703409" y="857250"/>
                <a:ext cx="2525220" cy="523220"/>
              </a:xfrm>
              <a:prstGeom prst="rect">
                <a:avLst/>
              </a:prstGeom>
              <a:noFill/>
            </p:spPr>
            <p:txBody>
              <a:bodyPr wrap="square" rtlCol="0">
                <a:spAutoFit/>
              </a:bodyPr>
              <a:lstStyle/>
              <a:p>
                <a:r>
                  <a:rPr lang="en-US" altLang="zh-CN" sz="2800" b="1" spc="600">
                    <a:latin typeface="Comic Sans MS" panose="030F0702030302020204" pitchFamily="66" charset="0"/>
                  </a:rPr>
                  <a:t>POKÉMON</a:t>
                </a:r>
                <a:endParaRPr lang="zh-CN" altLang="en-US" sz="2800" b="1" spc="600">
                  <a:latin typeface="Comic Sans MS" panose="030F0702030302020204" pitchFamily="66" charset="0"/>
                </a:endParaRPr>
              </a:p>
            </p:txBody>
          </p:sp>
        </p:grpSp>
        <p:sp>
          <p:nvSpPr>
            <p:cNvPr id="13" name="文本框 12">
              <a:extLst>
                <a:ext uri="{FF2B5EF4-FFF2-40B4-BE49-F238E27FC236}">
                  <a16:creationId xmlns:a16="http://schemas.microsoft.com/office/drawing/2014/main" id="{7248DA8A-5F4A-42B6-A81B-A10C79AF3B1F}"/>
                </a:ext>
              </a:extLst>
            </p:cNvPr>
            <p:cNvSpPr txBox="1"/>
            <p:nvPr/>
          </p:nvSpPr>
          <p:spPr>
            <a:xfrm>
              <a:off x="6709430" y="2190370"/>
              <a:ext cx="3842456" cy="938719"/>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14" name="文本框 13">
              <a:extLst>
                <a:ext uri="{FF2B5EF4-FFF2-40B4-BE49-F238E27FC236}">
                  <a16:creationId xmlns:a16="http://schemas.microsoft.com/office/drawing/2014/main" id="{6C0D797C-06FC-41E7-B144-614DE416CEC4}"/>
                </a:ext>
              </a:extLst>
            </p:cNvPr>
            <p:cNvSpPr txBox="1"/>
            <p:nvPr/>
          </p:nvSpPr>
          <p:spPr>
            <a:xfrm>
              <a:off x="6709430" y="334153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sp>
          <p:nvSpPr>
            <p:cNvPr id="15" name="文本框 14">
              <a:extLst>
                <a:ext uri="{FF2B5EF4-FFF2-40B4-BE49-F238E27FC236}">
                  <a16:creationId xmlns:a16="http://schemas.microsoft.com/office/drawing/2014/main" id="{0E322323-4882-44E5-BB7D-39947AEEBFFD}"/>
                </a:ext>
              </a:extLst>
            </p:cNvPr>
            <p:cNvSpPr txBox="1"/>
            <p:nvPr/>
          </p:nvSpPr>
          <p:spPr>
            <a:xfrm>
              <a:off x="6709430" y="189562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grpSp>
          <p:nvGrpSpPr>
            <p:cNvPr id="18" name="组合 17">
              <a:extLst>
                <a:ext uri="{FF2B5EF4-FFF2-40B4-BE49-F238E27FC236}">
                  <a16:creationId xmlns:a16="http://schemas.microsoft.com/office/drawing/2014/main" id="{4E67C54E-7EB8-4727-A0A0-BF735C48E56D}"/>
                </a:ext>
              </a:extLst>
            </p:cNvPr>
            <p:cNvGrpSpPr/>
            <p:nvPr/>
          </p:nvGrpSpPr>
          <p:grpSpPr>
            <a:xfrm>
              <a:off x="6709430" y="5400675"/>
              <a:ext cx="986770" cy="378468"/>
              <a:chOff x="6709430" y="5388951"/>
              <a:chExt cx="986770" cy="378468"/>
            </a:xfrm>
          </p:grpSpPr>
          <p:sp>
            <p:nvSpPr>
              <p:cNvPr id="16" name="立方体 4">
                <a:extLst>
                  <a:ext uri="{FF2B5EF4-FFF2-40B4-BE49-F238E27FC236}">
                    <a16:creationId xmlns:a16="http://schemas.microsoft.com/office/drawing/2014/main" id="{19E544E5-2AD3-44D9-99EA-BE848DA06EFD}"/>
                  </a:ext>
                </a:extLst>
              </p:cNvPr>
              <p:cNvSpPr/>
              <p:nvPr/>
            </p:nvSpPr>
            <p:spPr>
              <a:xfrm flipH="1" flipV="1">
                <a:off x="6736100" y="5388951"/>
                <a:ext cx="933430" cy="378468"/>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0BB72F0-B34C-4835-AF25-92459279C41C}"/>
                  </a:ext>
                </a:extLst>
              </p:cNvPr>
              <p:cNvSpPr txBox="1"/>
              <p:nvPr/>
            </p:nvSpPr>
            <p:spPr>
              <a:xfrm>
                <a:off x="6709430" y="5447380"/>
                <a:ext cx="986770" cy="261610"/>
              </a:xfrm>
              <a:prstGeom prst="rect">
                <a:avLst/>
              </a:prstGeom>
              <a:noFill/>
            </p:spPr>
            <p:txBody>
              <a:bodyPr wrap="square" rtlCol="0">
                <a:spAutoFit/>
              </a:bodyPr>
              <a:lstStyle/>
              <a:p>
                <a:pPr algn="ctr"/>
                <a:r>
                  <a:rPr lang="en-US" altLang="zh-CN" sz="1100">
                    <a:latin typeface="Comic Sans MS" panose="030F0702030302020204" pitchFamily="66" charset="0"/>
                  </a:rPr>
                  <a:t>TEXT HERE</a:t>
                </a:r>
                <a:endParaRPr lang="zh-CN" altLang="en-US" sz="1100">
                  <a:latin typeface="Comic Sans MS" panose="030F0702030302020204" pitchFamily="66" charset="0"/>
                </a:endParaRPr>
              </a:p>
            </p:txBody>
          </p:sp>
        </p:grpSp>
      </p:grpSp>
      <p:grpSp>
        <p:nvGrpSpPr>
          <p:cNvPr id="20" name="组合 19">
            <a:extLst>
              <a:ext uri="{FF2B5EF4-FFF2-40B4-BE49-F238E27FC236}">
                <a16:creationId xmlns:a16="http://schemas.microsoft.com/office/drawing/2014/main" id="{05916B05-B20B-4685-A273-35826FF9E2C1}"/>
              </a:ext>
            </a:extLst>
          </p:cNvPr>
          <p:cNvGrpSpPr/>
          <p:nvPr/>
        </p:nvGrpSpPr>
        <p:grpSpPr>
          <a:xfrm>
            <a:off x="2256154" y="514350"/>
            <a:ext cx="4629150" cy="5829300"/>
            <a:chOff x="6568746" y="171450"/>
            <a:chExt cx="4629150" cy="5829300"/>
          </a:xfrm>
        </p:grpSpPr>
        <p:sp>
          <p:nvSpPr>
            <p:cNvPr id="21" name="矩形: 圆角 20">
              <a:extLst>
                <a:ext uri="{FF2B5EF4-FFF2-40B4-BE49-F238E27FC236}">
                  <a16:creationId xmlns:a16="http://schemas.microsoft.com/office/drawing/2014/main" id="{321E89FA-4311-4047-AFCD-517945208D3E}"/>
                </a:ext>
              </a:extLst>
            </p:cNvPr>
            <p:cNvSpPr/>
            <p:nvPr/>
          </p:nvSpPr>
          <p:spPr>
            <a:xfrm>
              <a:off x="6568746" y="171450"/>
              <a:ext cx="4629150" cy="5829300"/>
            </a:xfrm>
            <a:prstGeom prst="roundRect">
              <a:avLst>
                <a:gd name="adj" fmla="val 618"/>
              </a:avLst>
            </a:prstGeom>
            <a:solidFill>
              <a:srgbClr val="FFDE41"/>
            </a:solidFill>
            <a:ln>
              <a:noFill/>
            </a:ln>
            <a:effectLst>
              <a:outerShdw blurRad="127000" dist="127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2" name="组合 21">
              <a:extLst>
                <a:ext uri="{FF2B5EF4-FFF2-40B4-BE49-F238E27FC236}">
                  <a16:creationId xmlns:a16="http://schemas.microsoft.com/office/drawing/2014/main" id="{C2056F41-26DC-40A6-9E60-F2FE736C391E}"/>
                </a:ext>
              </a:extLst>
            </p:cNvPr>
            <p:cNvGrpSpPr/>
            <p:nvPr/>
          </p:nvGrpSpPr>
          <p:grpSpPr>
            <a:xfrm>
              <a:off x="6709430" y="520318"/>
              <a:ext cx="2651454" cy="737860"/>
              <a:chOff x="6577175" y="749930"/>
              <a:chExt cx="2651454" cy="737860"/>
            </a:xfrm>
          </p:grpSpPr>
          <p:sp>
            <p:nvSpPr>
              <p:cNvPr id="29" name="立方体 4">
                <a:extLst>
                  <a:ext uri="{FF2B5EF4-FFF2-40B4-BE49-F238E27FC236}">
                    <a16:creationId xmlns:a16="http://schemas.microsoft.com/office/drawing/2014/main" id="{6F9DBE16-0E81-43C8-A482-B338362A66DD}"/>
                  </a:ext>
                </a:extLst>
              </p:cNvPr>
              <p:cNvSpPr/>
              <p:nvPr/>
            </p:nvSpPr>
            <p:spPr>
              <a:xfrm flipH="1" flipV="1">
                <a:off x="6577175" y="749930"/>
                <a:ext cx="2594304" cy="73786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C6C20EF5-D26E-4BCE-9F06-E071BBCC08D3}"/>
                  </a:ext>
                </a:extLst>
              </p:cNvPr>
              <p:cNvSpPr txBox="1"/>
              <p:nvPr/>
            </p:nvSpPr>
            <p:spPr>
              <a:xfrm>
                <a:off x="6703409" y="857250"/>
                <a:ext cx="2525220" cy="523220"/>
              </a:xfrm>
              <a:prstGeom prst="rect">
                <a:avLst/>
              </a:prstGeom>
              <a:noFill/>
            </p:spPr>
            <p:txBody>
              <a:bodyPr wrap="square" rtlCol="0">
                <a:spAutoFit/>
              </a:bodyPr>
              <a:lstStyle/>
              <a:p>
                <a:r>
                  <a:rPr lang="en-US" altLang="zh-CN" sz="2800" b="1" spc="600">
                    <a:latin typeface="Comic Sans MS" panose="030F0702030302020204" pitchFamily="66" charset="0"/>
                  </a:rPr>
                  <a:t>POKÉMON</a:t>
                </a:r>
                <a:endParaRPr lang="zh-CN" altLang="en-US" sz="2800" b="1" spc="600">
                  <a:latin typeface="Comic Sans MS" panose="030F0702030302020204" pitchFamily="66" charset="0"/>
                </a:endParaRPr>
              </a:p>
            </p:txBody>
          </p:sp>
        </p:grpSp>
        <p:sp>
          <p:nvSpPr>
            <p:cNvPr id="23" name="文本框 22">
              <a:extLst>
                <a:ext uri="{FF2B5EF4-FFF2-40B4-BE49-F238E27FC236}">
                  <a16:creationId xmlns:a16="http://schemas.microsoft.com/office/drawing/2014/main" id="{F300585A-3BBD-47EB-A3C3-F32035452290}"/>
                </a:ext>
              </a:extLst>
            </p:cNvPr>
            <p:cNvSpPr txBox="1"/>
            <p:nvPr/>
          </p:nvSpPr>
          <p:spPr>
            <a:xfrm>
              <a:off x="6709430" y="2190370"/>
              <a:ext cx="3842456" cy="938719"/>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24" name="文本框 23">
              <a:extLst>
                <a:ext uri="{FF2B5EF4-FFF2-40B4-BE49-F238E27FC236}">
                  <a16:creationId xmlns:a16="http://schemas.microsoft.com/office/drawing/2014/main" id="{B2FD3A1B-33C4-4E9D-B0A2-2E39173FB1AE}"/>
                </a:ext>
              </a:extLst>
            </p:cNvPr>
            <p:cNvSpPr txBox="1"/>
            <p:nvPr/>
          </p:nvSpPr>
          <p:spPr>
            <a:xfrm>
              <a:off x="6709430" y="334153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sp>
          <p:nvSpPr>
            <p:cNvPr id="25" name="文本框 24">
              <a:extLst>
                <a:ext uri="{FF2B5EF4-FFF2-40B4-BE49-F238E27FC236}">
                  <a16:creationId xmlns:a16="http://schemas.microsoft.com/office/drawing/2014/main" id="{1A3B7673-1685-443B-B6B5-EDD78A807824}"/>
                </a:ext>
              </a:extLst>
            </p:cNvPr>
            <p:cNvSpPr txBox="1"/>
            <p:nvPr/>
          </p:nvSpPr>
          <p:spPr>
            <a:xfrm>
              <a:off x="6709430" y="189562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grpSp>
          <p:nvGrpSpPr>
            <p:cNvPr id="26" name="组合 25">
              <a:extLst>
                <a:ext uri="{FF2B5EF4-FFF2-40B4-BE49-F238E27FC236}">
                  <a16:creationId xmlns:a16="http://schemas.microsoft.com/office/drawing/2014/main" id="{E97D2270-BC78-4652-949C-49AAD1CDA11C}"/>
                </a:ext>
              </a:extLst>
            </p:cNvPr>
            <p:cNvGrpSpPr/>
            <p:nvPr/>
          </p:nvGrpSpPr>
          <p:grpSpPr>
            <a:xfrm>
              <a:off x="6709430" y="5400675"/>
              <a:ext cx="986770" cy="378468"/>
              <a:chOff x="6709430" y="5388951"/>
              <a:chExt cx="986770" cy="378468"/>
            </a:xfrm>
          </p:grpSpPr>
          <p:sp>
            <p:nvSpPr>
              <p:cNvPr id="27" name="立方体 4">
                <a:extLst>
                  <a:ext uri="{FF2B5EF4-FFF2-40B4-BE49-F238E27FC236}">
                    <a16:creationId xmlns:a16="http://schemas.microsoft.com/office/drawing/2014/main" id="{BED8B420-6FD4-45E2-8FC1-2B41C9A7B552}"/>
                  </a:ext>
                </a:extLst>
              </p:cNvPr>
              <p:cNvSpPr/>
              <p:nvPr/>
            </p:nvSpPr>
            <p:spPr>
              <a:xfrm flipH="1" flipV="1">
                <a:off x="6736100" y="5388951"/>
                <a:ext cx="933430" cy="378468"/>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3D3B1A89-67AB-4FE9-9997-AB4027B0B5FF}"/>
                  </a:ext>
                </a:extLst>
              </p:cNvPr>
              <p:cNvSpPr txBox="1"/>
              <p:nvPr/>
            </p:nvSpPr>
            <p:spPr>
              <a:xfrm>
                <a:off x="6709430" y="5447380"/>
                <a:ext cx="986770" cy="261610"/>
              </a:xfrm>
              <a:prstGeom prst="rect">
                <a:avLst/>
              </a:prstGeom>
              <a:noFill/>
            </p:spPr>
            <p:txBody>
              <a:bodyPr wrap="square" rtlCol="0">
                <a:spAutoFit/>
              </a:bodyPr>
              <a:lstStyle/>
              <a:p>
                <a:pPr algn="ctr"/>
                <a:r>
                  <a:rPr lang="en-US" altLang="zh-CN" sz="1100">
                    <a:latin typeface="Comic Sans MS" panose="030F0702030302020204" pitchFamily="66" charset="0"/>
                  </a:rPr>
                  <a:t>TEXT HERE</a:t>
                </a:r>
                <a:endParaRPr lang="zh-CN" altLang="en-US" sz="1100">
                  <a:latin typeface="Comic Sans MS" panose="030F0702030302020204" pitchFamily="66" charset="0"/>
                </a:endParaRPr>
              </a:p>
            </p:txBody>
          </p:sp>
        </p:grpSp>
      </p:grpSp>
      <p:grpSp>
        <p:nvGrpSpPr>
          <p:cNvPr id="31" name="组合 30">
            <a:extLst>
              <a:ext uri="{FF2B5EF4-FFF2-40B4-BE49-F238E27FC236}">
                <a16:creationId xmlns:a16="http://schemas.microsoft.com/office/drawing/2014/main" id="{6F6B1BF7-A85B-46A7-96F9-E58534AAEA23}"/>
              </a:ext>
            </a:extLst>
          </p:cNvPr>
          <p:cNvGrpSpPr/>
          <p:nvPr/>
        </p:nvGrpSpPr>
        <p:grpSpPr>
          <a:xfrm>
            <a:off x="3781425" y="514350"/>
            <a:ext cx="4629150" cy="5829300"/>
            <a:chOff x="6568746" y="171450"/>
            <a:chExt cx="4629150" cy="5829300"/>
          </a:xfrm>
        </p:grpSpPr>
        <p:sp>
          <p:nvSpPr>
            <p:cNvPr id="32" name="矩形: 圆角 31">
              <a:extLst>
                <a:ext uri="{FF2B5EF4-FFF2-40B4-BE49-F238E27FC236}">
                  <a16:creationId xmlns:a16="http://schemas.microsoft.com/office/drawing/2014/main" id="{081B9555-F829-46FD-9893-8A2D5FD1AD50}"/>
                </a:ext>
              </a:extLst>
            </p:cNvPr>
            <p:cNvSpPr/>
            <p:nvPr/>
          </p:nvSpPr>
          <p:spPr>
            <a:xfrm>
              <a:off x="6568746" y="171450"/>
              <a:ext cx="4629150" cy="5829300"/>
            </a:xfrm>
            <a:prstGeom prst="roundRect">
              <a:avLst>
                <a:gd name="adj" fmla="val 618"/>
              </a:avLst>
            </a:prstGeom>
            <a:solidFill>
              <a:srgbClr val="FFDE41"/>
            </a:solidFill>
            <a:ln>
              <a:noFill/>
            </a:ln>
            <a:effectLst>
              <a:outerShdw blurRad="127000" dist="127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a:extLst>
                <a:ext uri="{FF2B5EF4-FFF2-40B4-BE49-F238E27FC236}">
                  <a16:creationId xmlns:a16="http://schemas.microsoft.com/office/drawing/2014/main" id="{3A808B0F-BEE8-4795-96CD-C20A02104B09}"/>
                </a:ext>
              </a:extLst>
            </p:cNvPr>
            <p:cNvGrpSpPr/>
            <p:nvPr/>
          </p:nvGrpSpPr>
          <p:grpSpPr>
            <a:xfrm>
              <a:off x="6709430" y="520318"/>
              <a:ext cx="2651454" cy="737860"/>
              <a:chOff x="6577175" y="749930"/>
              <a:chExt cx="2651454" cy="737860"/>
            </a:xfrm>
          </p:grpSpPr>
          <p:sp>
            <p:nvSpPr>
              <p:cNvPr id="40" name="立方体 4">
                <a:extLst>
                  <a:ext uri="{FF2B5EF4-FFF2-40B4-BE49-F238E27FC236}">
                    <a16:creationId xmlns:a16="http://schemas.microsoft.com/office/drawing/2014/main" id="{870A62C9-461C-4AA8-A390-4AA82BCB90E8}"/>
                  </a:ext>
                </a:extLst>
              </p:cNvPr>
              <p:cNvSpPr/>
              <p:nvPr/>
            </p:nvSpPr>
            <p:spPr>
              <a:xfrm flipH="1" flipV="1">
                <a:off x="6577175" y="749930"/>
                <a:ext cx="2594304" cy="73786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762778C1-9D61-4F0E-911D-3374FEC174CE}"/>
                  </a:ext>
                </a:extLst>
              </p:cNvPr>
              <p:cNvSpPr txBox="1"/>
              <p:nvPr/>
            </p:nvSpPr>
            <p:spPr>
              <a:xfrm>
                <a:off x="6703409" y="857250"/>
                <a:ext cx="2525220" cy="523220"/>
              </a:xfrm>
              <a:prstGeom prst="rect">
                <a:avLst/>
              </a:prstGeom>
              <a:noFill/>
            </p:spPr>
            <p:txBody>
              <a:bodyPr wrap="square" rtlCol="0">
                <a:spAutoFit/>
              </a:bodyPr>
              <a:lstStyle/>
              <a:p>
                <a:r>
                  <a:rPr lang="en-US" altLang="zh-CN" sz="2800" b="1" spc="600">
                    <a:latin typeface="Comic Sans MS" panose="030F0702030302020204" pitchFamily="66" charset="0"/>
                  </a:rPr>
                  <a:t>POKÉMON</a:t>
                </a:r>
                <a:endParaRPr lang="zh-CN" altLang="en-US" sz="2800" b="1" spc="600">
                  <a:latin typeface="Comic Sans MS" panose="030F0702030302020204" pitchFamily="66" charset="0"/>
                </a:endParaRPr>
              </a:p>
            </p:txBody>
          </p:sp>
        </p:grpSp>
        <p:sp>
          <p:nvSpPr>
            <p:cNvPr id="34" name="文本框 33">
              <a:extLst>
                <a:ext uri="{FF2B5EF4-FFF2-40B4-BE49-F238E27FC236}">
                  <a16:creationId xmlns:a16="http://schemas.microsoft.com/office/drawing/2014/main" id="{576893C0-78FD-4492-9D70-8C6B52C9B530}"/>
                </a:ext>
              </a:extLst>
            </p:cNvPr>
            <p:cNvSpPr txBox="1"/>
            <p:nvPr/>
          </p:nvSpPr>
          <p:spPr>
            <a:xfrm>
              <a:off x="6709430" y="2190370"/>
              <a:ext cx="3842456" cy="938719"/>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35" name="文本框 34">
              <a:extLst>
                <a:ext uri="{FF2B5EF4-FFF2-40B4-BE49-F238E27FC236}">
                  <a16:creationId xmlns:a16="http://schemas.microsoft.com/office/drawing/2014/main" id="{5AEED79E-2261-4398-8843-9AC7E363973E}"/>
                </a:ext>
              </a:extLst>
            </p:cNvPr>
            <p:cNvSpPr txBox="1"/>
            <p:nvPr/>
          </p:nvSpPr>
          <p:spPr>
            <a:xfrm>
              <a:off x="6709430" y="334153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sp>
          <p:nvSpPr>
            <p:cNvPr id="36" name="文本框 35">
              <a:extLst>
                <a:ext uri="{FF2B5EF4-FFF2-40B4-BE49-F238E27FC236}">
                  <a16:creationId xmlns:a16="http://schemas.microsoft.com/office/drawing/2014/main" id="{5F530D73-3713-4992-9122-5F4D99287D2E}"/>
                </a:ext>
              </a:extLst>
            </p:cNvPr>
            <p:cNvSpPr txBox="1"/>
            <p:nvPr/>
          </p:nvSpPr>
          <p:spPr>
            <a:xfrm>
              <a:off x="6709430" y="189562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grpSp>
          <p:nvGrpSpPr>
            <p:cNvPr id="37" name="组合 36">
              <a:extLst>
                <a:ext uri="{FF2B5EF4-FFF2-40B4-BE49-F238E27FC236}">
                  <a16:creationId xmlns:a16="http://schemas.microsoft.com/office/drawing/2014/main" id="{09AE6B46-73E0-43C9-8BB7-F5AC7C21BDF1}"/>
                </a:ext>
              </a:extLst>
            </p:cNvPr>
            <p:cNvGrpSpPr/>
            <p:nvPr/>
          </p:nvGrpSpPr>
          <p:grpSpPr>
            <a:xfrm>
              <a:off x="6709430" y="5400675"/>
              <a:ext cx="986770" cy="378468"/>
              <a:chOff x="6709430" y="5388951"/>
              <a:chExt cx="986770" cy="378468"/>
            </a:xfrm>
          </p:grpSpPr>
          <p:sp>
            <p:nvSpPr>
              <p:cNvPr id="38" name="立方体 4">
                <a:extLst>
                  <a:ext uri="{FF2B5EF4-FFF2-40B4-BE49-F238E27FC236}">
                    <a16:creationId xmlns:a16="http://schemas.microsoft.com/office/drawing/2014/main" id="{3DDD3DBB-D4C2-43AB-936A-4FAB1B098DCD}"/>
                  </a:ext>
                </a:extLst>
              </p:cNvPr>
              <p:cNvSpPr/>
              <p:nvPr/>
            </p:nvSpPr>
            <p:spPr>
              <a:xfrm flipH="1" flipV="1">
                <a:off x="6736100" y="5388951"/>
                <a:ext cx="933430" cy="378468"/>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8B3F378A-33C5-4A40-9285-08762775E44B}"/>
                  </a:ext>
                </a:extLst>
              </p:cNvPr>
              <p:cNvSpPr txBox="1"/>
              <p:nvPr/>
            </p:nvSpPr>
            <p:spPr>
              <a:xfrm>
                <a:off x="6709430" y="5447380"/>
                <a:ext cx="986770" cy="261610"/>
              </a:xfrm>
              <a:prstGeom prst="rect">
                <a:avLst/>
              </a:prstGeom>
              <a:noFill/>
            </p:spPr>
            <p:txBody>
              <a:bodyPr wrap="square" rtlCol="0">
                <a:spAutoFit/>
              </a:bodyPr>
              <a:lstStyle/>
              <a:p>
                <a:pPr algn="ctr"/>
                <a:r>
                  <a:rPr lang="en-US" altLang="zh-CN" sz="1100">
                    <a:latin typeface="Comic Sans MS" panose="030F0702030302020204" pitchFamily="66" charset="0"/>
                  </a:rPr>
                  <a:t>TEXT HERE</a:t>
                </a:r>
                <a:endParaRPr lang="zh-CN" altLang="en-US" sz="1100">
                  <a:latin typeface="Comic Sans MS" panose="030F0702030302020204" pitchFamily="66" charset="0"/>
                </a:endParaRPr>
              </a:p>
            </p:txBody>
          </p:sp>
        </p:grpSp>
      </p:grpSp>
      <p:grpSp>
        <p:nvGrpSpPr>
          <p:cNvPr id="42" name="组合 41">
            <a:extLst>
              <a:ext uri="{FF2B5EF4-FFF2-40B4-BE49-F238E27FC236}">
                <a16:creationId xmlns:a16="http://schemas.microsoft.com/office/drawing/2014/main" id="{67029CD2-A277-47D6-976E-A17556CD21DC}"/>
              </a:ext>
            </a:extLst>
          </p:cNvPr>
          <p:cNvGrpSpPr/>
          <p:nvPr/>
        </p:nvGrpSpPr>
        <p:grpSpPr>
          <a:xfrm>
            <a:off x="5306696" y="514350"/>
            <a:ext cx="4629150" cy="5829300"/>
            <a:chOff x="6568746" y="171450"/>
            <a:chExt cx="4629150" cy="5829300"/>
          </a:xfrm>
        </p:grpSpPr>
        <p:sp>
          <p:nvSpPr>
            <p:cNvPr id="43" name="矩形: 圆角 42">
              <a:extLst>
                <a:ext uri="{FF2B5EF4-FFF2-40B4-BE49-F238E27FC236}">
                  <a16:creationId xmlns:a16="http://schemas.microsoft.com/office/drawing/2014/main" id="{E9F733CD-162D-49BF-9F9E-0B874FD56FE1}"/>
                </a:ext>
              </a:extLst>
            </p:cNvPr>
            <p:cNvSpPr/>
            <p:nvPr/>
          </p:nvSpPr>
          <p:spPr>
            <a:xfrm>
              <a:off x="6568746" y="171450"/>
              <a:ext cx="4629150" cy="5829300"/>
            </a:xfrm>
            <a:prstGeom prst="roundRect">
              <a:avLst>
                <a:gd name="adj" fmla="val 618"/>
              </a:avLst>
            </a:prstGeom>
            <a:solidFill>
              <a:srgbClr val="FFDE41"/>
            </a:solidFill>
            <a:ln>
              <a:noFill/>
            </a:ln>
            <a:effectLst>
              <a:outerShdw blurRad="127000" dist="127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a:extLst>
                <a:ext uri="{FF2B5EF4-FFF2-40B4-BE49-F238E27FC236}">
                  <a16:creationId xmlns:a16="http://schemas.microsoft.com/office/drawing/2014/main" id="{A9FEEA1C-C95D-423E-9568-4A8914545DFE}"/>
                </a:ext>
              </a:extLst>
            </p:cNvPr>
            <p:cNvGrpSpPr/>
            <p:nvPr/>
          </p:nvGrpSpPr>
          <p:grpSpPr>
            <a:xfrm>
              <a:off x="6709430" y="520318"/>
              <a:ext cx="2651454" cy="737860"/>
              <a:chOff x="6577175" y="749930"/>
              <a:chExt cx="2651454" cy="737860"/>
            </a:xfrm>
          </p:grpSpPr>
          <p:sp>
            <p:nvSpPr>
              <p:cNvPr id="51" name="立方体 4">
                <a:extLst>
                  <a:ext uri="{FF2B5EF4-FFF2-40B4-BE49-F238E27FC236}">
                    <a16:creationId xmlns:a16="http://schemas.microsoft.com/office/drawing/2014/main" id="{DC82C562-C620-44DF-B917-1FF2A24F8B6B}"/>
                  </a:ext>
                </a:extLst>
              </p:cNvPr>
              <p:cNvSpPr/>
              <p:nvPr/>
            </p:nvSpPr>
            <p:spPr>
              <a:xfrm flipH="1" flipV="1">
                <a:off x="6577175" y="749930"/>
                <a:ext cx="2594304" cy="73786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F3836FBC-EF4F-41A2-8ABC-3AE42A664A54}"/>
                  </a:ext>
                </a:extLst>
              </p:cNvPr>
              <p:cNvSpPr txBox="1"/>
              <p:nvPr/>
            </p:nvSpPr>
            <p:spPr>
              <a:xfrm>
                <a:off x="6703409" y="857250"/>
                <a:ext cx="2525220" cy="523220"/>
              </a:xfrm>
              <a:prstGeom prst="rect">
                <a:avLst/>
              </a:prstGeom>
              <a:noFill/>
            </p:spPr>
            <p:txBody>
              <a:bodyPr wrap="square" rtlCol="0">
                <a:spAutoFit/>
              </a:bodyPr>
              <a:lstStyle/>
              <a:p>
                <a:r>
                  <a:rPr lang="en-US" altLang="zh-CN" sz="2800" b="1" spc="600">
                    <a:latin typeface="Comic Sans MS" panose="030F0702030302020204" pitchFamily="66" charset="0"/>
                  </a:rPr>
                  <a:t>POKÉMON</a:t>
                </a:r>
                <a:endParaRPr lang="zh-CN" altLang="en-US" sz="2800" b="1" spc="600">
                  <a:latin typeface="Comic Sans MS" panose="030F0702030302020204" pitchFamily="66" charset="0"/>
                </a:endParaRPr>
              </a:p>
            </p:txBody>
          </p:sp>
        </p:grpSp>
        <p:sp>
          <p:nvSpPr>
            <p:cNvPr id="45" name="文本框 44">
              <a:extLst>
                <a:ext uri="{FF2B5EF4-FFF2-40B4-BE49-F238E27FC236}">
                  <a16:creationId xmlns:a16="http://schemas.microsoft.com/office/drawing/2014/main" id="{2F7F9A92-E9D6-4215-99F4-4558AD199F12}"/>
                </a:ext>
              </a:extLst>
            </p:cNvPr>
            <p:cNvSpPr txBox="1"/>
            <p:nvPr/>
          </p:nvSpPr>
          <p:spPr>
            <a:xfrm>
              <a:off x="6709430" y="2190370"/>
              <a:ext cx="3842456" cy="938719"/>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46" name="文本框 45">
              <a:extLst>
                <a:ext uri="{FF2B5EF4-FFF2-40B4-BE49-F238E27FC236}">
                  <a16:creationId xmlns:a16="http://schemas.microsoft.com/office/drawing/2014/main" id="{967760DB-C4B5-463F-ADAE-E596E1A5F02A}"/>
                </a:ext>
              </a:extLst>
            </p:cNvPr>
            <p:cNvSpPr txBox="1"/>
            <p:nvPr/>
          </p:nvSpPr>
          <p:spPr>
            <a:xfrm>
              <a:off x="6709430" y="334153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sp>
          <p:nvSpPr>
            <p:cNvPr id="47" name="文本框 46">
              <a:extLst>
                <a:ext uri="{FF2B5EF4-FFF2-40B4-BE49-F238E27FC236}">
                  <a16:creationId xmlns:a16="http://schemas.microsoft.com/office/drawing/2014/main" id="{6B0B0049-9447-41D6-9568-DE786E084A4A}"/>
                </a:ext>
              </a:extLst>
            </p:cNvPr>
            <p:cNvSpPr txBox="1"/>
            <p:nvPr/>
          </p:nvSpPr>
          <p:spPr>
            <a:xfrm>
              <a:off x="6709430" y="189562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grpSp>
          <p:nvGrpSpPr>
            <p:cNvPr id="48" name="组合 47">
              <a:extLst>
                <a:ext uri="{FF2B5EF4-FFF2-40B4-BE49-F238E27FC236}">
                  <a16:creationId xmlns:a16="http://schemas.microsoft.com/office/drawing/2014/main" id="{1B97E9FD-CFDA-4ABC-BE4C-9C74A1994703}"/>
                </a:ext>
              </a:extLst>
            </p:cNvPr>
            <p:cNvGrpSpPr/>
            <p:nvPr/>
          </p:nvGrpSpPr>
          <p:grpSpPr>
            <a:xfrm>
              <a:off x="6709430" y="5400675"/>
              <a:ext cx="986770" cy="378468"/>
              <a:chOff x="6709430" y="5388951"/>
              <a:chExt cx="986770" cy="378468"/>
            </a:xfrm>
          </p:grpSpPr>
          <p:sp>
            <p:nvSpPr>
              <p:cNvPr id="49" name="立方体 4">
                <a:extLst>
                  <a:ext uri="{FF2B5EF4-FFF2-40B4-BE49-F238E27FC236}">
                    <a16:creationId xmlns:a16="http://schemas.microsoft.com/office/drawing/2014/main" id="{F8403400-BC8A-455E-9507-F94E7D5B0936}"/>
                  </a:ext>
                </a:extLst>
              </p:cNvPr>
              <p:cNvSpPr/>
              <p:nvPr/>
            </p:nvSpPr>
            <p:spPr>
              <a:xfrm flipH="1" flipV="1">
                <a:off x="6736100" y="5388951"/>
                <a:ext cx="933430" cy="378468"/>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FBD2086F-4D11-48E9-A8D9-40011EBB67EF}"/>
                  </a:ext>
                </a:extLst>
              </p:cNvPr>
              <p:cNvSpPr txBox="1"/>
              <p:nvPr/>
            </p:nvSpPr>
            <p:spPr>
              <a:xfrm>
                <a:off x="6709430" y="5447380"/>
                <a:ext cx="986770" cy="261610"/>
              </a:xfrm>
              <a:prstGeom prst="rect">
                <a:avLst/>
              </a:prstGeom>
              <a:noFill/>
            </p:spPr>
            <p:txBody>
              <a:bodyPr wrap="square" rtlCol="0">
                <a:spAutoFit/>
              </a:bodyPr>
              <a:lstStyle/>
              <a:p>
                <a:pPr algn="ctr"/>
                <a:r>
                  <a:rPr lang="en-US" altLang="zh-CN" sz="1100">
                    <a:latin typeface="Comic Sans MS" panose="030F0702030302020204" pitchFamily="66" charset="0"/>
                  </a:rPr>
                  <a:t>TEXT HERE</a:t>
                </a:r>
                <a:endParaRPr lang="zh-CN" altLang="en-US" sz="1100">
                  <a:latin typeface="Comic Sans MS" panose="030F0702030302020204" pitchFamily="66" charset="0"/>
                </a:endParaRPr>
              </a:p>
            </p:txBody>
          </p:sp>
        </p:grpSp>
      </p:grpSp>
      <p:grpSp>
        <p:nvGrpSpPr>
          <p:cNvPr id="53" name="组合 52">
            <a:extLst>
              <a:ext uri="{FF2B5EF4-FFF2-40B4-BE49-F238E27FC236}">
                <a16:creationId xmlns:a16="http://schemas.microsoft.com/office/drawing/2014/main" id="{715D11E0-A70E-4788-91EC-85C913EB84B1}"/>
              </a:ext>
            </a:extLst>
          </p:cNvPr>
          <p:cNvGrpSpPr/>
          <p:nvPr/>
        </p:nvGrpSpPr>
        <p:grpSpPr>
          <a:xfrm>
            <a:off x="6831968" y="514350"/>
            <a:ext cx="4629150" cy="5829300"/>
            <a:chOff x="6568746" y="171450"/>
            <a:chExt cx="4629150" cy="5829300"/>
          </a:xfrm>
        </p:grpSpPr>
        <p:sp>
          <p:nvSpPr>
            <p:cNvPr id="54" name="矩形: 圆角 53">
              <a:extLst>
                <a:ext uri="{FF2B5EF4-FFF2-40B4-BE49-F238E27FC236}">
                  <a16:creationId xmlns:a16="http://schemas.microsoft.com/office/drawing/2014/main" id="{F7A8C449-1947-4884-BE04-A02CFD16F666}"/>
                </a:ext>
              </a:extLst>
            </p:cNvPr>
            <p:cNvSpPr/>
            <p:nvPr/>
          </p:nvSpPr>
          <p:spPr>
            <a:xfrm>
              <a:off x="6568746" y="171450"/>
              <a:ext cx="4629150" cy="5829300"/>
            </a:xfrm>
            <a:prstGeom prst="roundRect">
              <a:avLst>
                <a:gd name="adj" fmla="val 618"/>
              </a:avLst>
            </a:prstGeom>
            <a:solidFill>
              <a:srgbClr val="FFDE41"/>
            </a:solidFill>
            <a:ln>
              <a:noFill/>
            </a:ln>
            <a:effectLst>
              <a:outerShdw blurRad="127000" dist="127000" dir="8100000" sx="101000" sy="101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5" name="组合 54">
              <a:extLst>
                <a:ext uri="{FF2B5EF4-FFF2-40B4-BE49-F238E27FC236}">
                  <a16:creationId xmlns:a16="http://schemas.microsoft.com/office/drawing/2014/main" id="{0D84BA1C-0922-4B77-BE63-7F205328F2BA}"/>
                </a:ext>
              </a:extLst>
            </p:cNvPr>
            <p:cNvGrpSpPr/>
            <p:nvPr/>
          </p:nvGrpSpPr>
          <p:grpSpPr>
            <a:xfrm>
              <a:off x="6709430" y="520318"/>
              <a:ext cx="2651454" cy="737860"/>
              <a:chOff x="6577175" y="749930"/>
              <a:chExt cx="2651454" cy="737860"/>
            </a:xfrm>
          </p:grpSpPr>
          <p:sp>
            <p:nvSpPr>
              <p:cNvPr id="62" name="立方体 4">
                <a:extLst>
                  <a:ext uri="{FF2B5EF4-FFF2-40B4-BE49-F238E27FC236}">
                    <a16:creationId xmlns:a16="http://schemas.microsoft.com/office/drawing/2014/main" id="{20BF30F4-4F79-4F2A-9D5A-B096722F6918}"/>
                  </a:ext>
                </a:extLst>
              </p:cNvPr>
              <p:cNvSpPr/>
              <p:nvPr/>
            </p:nvSpPr>
            <p:spPr>
              <a:xfrm flipH="1" flipV="1">
                <a:off x="6577175" y="749930"/>
                <a:ext cx="2594304" cy="737860"/>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32460" h="3590925" stroke="0" extrusionOk="0">
                    <a:moveTo>
                      <a:pt x="76311" y="199916"/>
                    </a:moveTo>
                    <a:lnTo>
                      <a:pt x="4654768" y="199916"/>
                    </a:lnTo>
                    <a:lnTo>
                      <a:pt x="4654768" y="3533775"/>
                    </a:lnTo>
                    <a:lnTo>
                      <a:pt x="76311" y="3533775"/>
                    </a:lnTo>
                    <a:lnTo>
                      <a:pt x="76311" y="199916"/>
                    </a:lnTo>
                    <a:close/>
                  </a:path>
                  <a:path w="4832460" h="3590925" fill="darkenLess" stroke="0" extrusionOk="0">
                    <a:moveTo>
                      <a:pt x="4654768" y="199916"/>
                    </a:moveTo>
                    <a:lnTo>
                      <a:pt x="4788009" y="66675"/>
                    </a:lnTo>
                    <a:lnTo>
                      <a:pt x="4788009" y="3400534"/>
                    </a:lnTo>
                    <a:lnTo>
                      <a:pt x="4654768" y="3533775"/>
                    </a:lnTo>
                    <a:lnTo>
                      <a:pt x="4654768" y="199916"/>
                    </a:lnTo>
                    <a:close/>
                  </a:path>
                  <a:path w="4832460" h="3590925" fill="lightenLess" stroke="0" extrusionOk="0">
                    <a:moveTo>
                      <a:pt x="76311" y="199916"/>
                    </a:moveTo>
                    <a:lnTo>
                      <a:pt x="209552" y="66675"/>
                    </a:lnTo>
                    <a:lnTo>
                      <a:pt x="4788009" y="66675"/>
                    </a:lnTo>
                    <a:lnTo>
                      <a:pt x="4654768" y="199916"/>
                    </a:lnTo>
                    <a:lnTo>
                      <a:pt x="76311" y="199916"/>
                    </a:lnTo>
                    <a:close/>
                  </a:path>
                  <a:path w="4832460" h="3590925" fill="none" extrusionOk="0">
                    <a:moveTo>
                      <a:pt x="76311" y="199916"/>
                    </a:moveTo>
                    <a:lnTo>
                      <a:pt x="156212" y="28575"/>
                    </a:lnTo>
                    <a:cubicBezTo>
                      <a:pt x="602850" y="27517"/>
                      <a:pt x="1102828" y="1058"/>
                      <a:pt x="1549466" y="0"/>
                    </a:cubicBezTo>
                    <a:lnTo>
                      <a:pt x="4788009" y="66675"/>
                    </a:lnTo>
                    <a:cubicBezTo>
                      <a:pt x="4794359" y="695325"/>
                      <a:pt x="4826110" y="1349374"/>
                      <a:pt x="4832460" y="1978024"/>
                    </a:cubicBezTo>
                    <a:lnTo>
                      <a:pt x="4818489" y="3431014"/>
                    </a:lnTo>
                    <a:cubicBezTo>
                      <a:pt x="4798896" y="3451615"/>
                      <a:pt x="4772635" y="3460786"/>
                      <a:pt x="4753042" y="3481387"/>
                    </a:cubicBezTo>
                    <a:lnTo>
                      <a:pt x="4654768" y="3533775"/>
                    </a:lnTo>
                    <a:cubicBezTo>
                      <a:pt x="4184832" y="3535892"/>
                      <a:pt x="3562496" y="3588808"/>
                      <a:pt x="3092560" y="3590925"/>
                    </a:cubicBezTo>
                    <a:lnTo>
                      <a:pt x="30591" y="3541395"/>
                    </a:lnTo>
                    <a:cubicBezTo>
                      <a:pt x="32707" y="3039745"/>
                      <a:pt x="42444" y="2530474"/>
                      <a:pt x="44560" y="2028824"/>
                    </a:cubicBezTo>
                    <a:cubicBezTo>
                      <a:pt x="46662" y="1805516"/>
                      <a:pt x="-2036" y="1582208"/>
                      <a:pt x="66" y="1358900"/>
                    </a:cubicBezTo>
                    <a:lnTo>
                      <a:pt x="76311" y="199916"/>
                    </a:lnTo>
                    <a:close/>
                    <a:moveTo>
                      <a:pt x="122031" y="192296"/>
                    </a:moveTo>
                    <a:cubicBezTo>
                      <a:pt x="668116" y="201857"/>
                      <a:pt x="1219281" y="155539"/>
                      <a:pt x="1765366" y="165100"/>
                    </a:cubicBezTo>
                    <a:lnTo>
                      <a:pt x="3029060" y="238124"/>
                    </a:lnTo>
                    <a:lnTo>
                      <a:pt x="4483167" y="228600"/>
                    </a:lnTo>
                    <a:lnTo>
                      <a:pt x="4654768" y="199916"/>
                    </a:lnTo>
                    <a:lnTo>
                      <a:pt x="4788009" y="66675"/>
                    </a:lnTo>
                    <a:moveTo>
                      <a:pt x="4603968" y="238016"/>
                    </a:moveTo>
                    <a:cubicBezTo>
                      <a:pt x="4610267" y="793677"/>
                      <a:pt x="4629266" y="1323939"/>
                      <a:pt x="4635565" y="1879600"/>
                    </a:cubicBezTo>
                    <a:lnTo>
                      <a:pt x="4654768" y="3533775"/>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6ED95405-FA45-483A-ACD2-DF1E2496ADDE}"/>
                  </a:ext>
                </a:extLst>
              </p:cNvPr>
              <p:cNvSpPr txBox="1"/>
              <p:nvPr/>
            </p:nvSpPr>
            <p:spPr>
              <a:xfrm>
                <a:off x="6703409" y="857250"/>
                <a:ext cx="2525220" cy="523220"/>
              </a:xfrm>
              <a:prstGeom prst="rect">
                <a:avLst/>
              </a:prstGeom>
              <a:noFill/>
            </p:spPr>
            <p:txBody>
              <a:bodyPr wrap="square" rtlCol="0">
                <a:spAutoFit/>
              </a:bodyPr>
              <a:lstStyle/>
              <a:p>
                <a:r>
                  <a:rPr lang="en-US" altLang="zh-CN" sz="2800" b="1" spc="600">
                    <a:latin typeface="Comic Sans MS" panose="030F0702030302020204" pitchFamily="66" charset="0"/>
                  </a:rPr>
                  <a:t>POKÉMON</a:t>
                </a:r>
                <a:endParaRPr lang="zh-CN" altLang="en-US" sz="2800" b="1" spc="600">
                  <a:latin typeface="Comic Sans MS" panose="030F0702030302020204" pitchFamily="66" charset="0"/>
                </a:endParaRPr>
              </a:p>
            </p:txBody>
          </p:sp>
        </p:grpSp>
        <p:sp>
          <p:nvSpPr>
            <p:cNvPr id="56" name="文本框 55">
              <a:extLst>
                <a:ext uri="{FF2B5EF4-FFF2-40B4-BE49-F238E27FC236}">
                  <a16:creationId xmlns:a16="http://schemas.microsoft.com/office/drawing/2014/main" id="{E00B2B1C-41AD-4C2F-BBEC-9F8908D837F2}"/>
                </a:ext>
              </a:extLst>
            </p:cNvPr>
            <p:cNvSpPr txBox="1"/>
            <p:nvPr/>
          </p:nvSpPr>
          <p:spPr>
            <a:xfrm>
              <a:off x="6709430" y="2190370"/>
              <a:ext cx="3842456" cy="938719"/>
            </a:xfrm>
            <a:prstGeom prst="rect">
              <a:avLst/>
            </a:prstGeom>
            <a:noFill/>
          </p:spPr>
          <p:txBody>
            <a:bodyPr wrap="square" rtlCol="0">
              <a:spAutoFit/>
            </a:bodyPr>
            <a:lstStyle/>
            <a:p>
              <a:r>
                <a:rPr lang="en-US" altLang="zh-CN" sz="1100"/>
                <a:t>Lorem ipsum dolor sit amet, consectetuer adipiscing elit. Maecenas porttitor congue massa. Fusce posuere, magna sed pulvinar ultricies, purus lectus malesuada libero, sit amet commodo magna eros quis urna. Nunc viverra imperdiet enim.</a:t>
              </a:r>
              <a:endParaRPr lang="zh-CN" altLang="en-US" sz="1100"/>
            </a:p>
          </p:txBody>
        </p:sp>
        <p:sp>
          <p:nvSpPr>
            <p:cNvPr id="57" name="文本框 56">
              <a:extLst>
                <a:ext uri="{FF2B5EF4-FFF2-40B4-BE49-F238E27FC236}">
                  <a16:creationId xmlns:a16="http://schemas.microsoft.com/office/drawing/2014/main" id="{19314E96-C391-47CA-A76D-3C345A9F2C54}"/>
                </a:ext>
              </a:extLst>
            </p:cNvPr>
            <p:cNvSpPr txBox="1"/>
            <p:nvPr/>
          </p:nvSpPr>
          <p:spPr>
            <a:xfrm>
              <a:off x="6709430" y="334153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sp>
          <p:nvSpPr>
            <p:cNvPr id="58" name="文本框 57">
              <a:extLst>
                <a:ext uri="{FF2B5EF4-FFF2-40B4-BE49-F238E27FC236}">
                  <a16:creationId xmlns:a16="http://schemas.microsoft.com/office/drawing/2014/main" id="{648A31BE-0893-47A6-B5C7-F494251AF3B6}"/>
                </a:ext>
              </a:extLst>
            </p:cNvPr>
            <p:cNvSpPr txBox="1"/>
            <p:nvPr/>
          </p:nvSpPr>
          <p:spPr>
            <a:xfrm>
              <a:off x="6709430" y="1895623"/>
              <a:ext cx="3842456" cy="261610"/>
            </a:xfrm>
            <a:prstGeom prst="rect">
              <a:avLst/>
            </a:prstGeom>
            <a:noFill/>
          </p:spPr>
          <p:txBody>
            <a:bodyPr wrap="square" rtlCol="0">
              <a:spAutoFit/>
            </a:bodyPr>
            <a:lstStyle/>
            <a:p>
              <a:r>
                <a:rPr lang="en-US" altLang="zh-CN" sz="1100"/>
                <a:t>commodo magna eros quis urna. Nunc viverra imperdiet</a:t>
              </a:r>
              <a:endParaRPr lang="zh-CN" altLang="en-US" sz="1100"/>
            </a:p>
          </p:txBody>
        </p:sp>
        <p:grpSp>
          <p:nvGrpSpPr>
            <p:cNvPr id="59" name="组合 58">
              <a:extLst>
                <a:ext uri="{FF2B5EF4-FFF2-40B4-BE49-F238E27FC236}">
                  <a16:creationId xmlns:a16="http://schemas.microsoft.com/office/drawing/2014/main" id="{C282CB6E-BA7D-4D6D-8613-08339EF77699}"/>
                </a:ext>
              </a:extLst>
            </p:cNvPr>
            <p:cNvGrpSpPr/>
            <p:nvPr/>
          </p:nvGrpSpPr>
          <p:grpSpPr>
            <a:xfrm>
              <a:off x="6709430" y="5400675"/>
              <a:ext cx="986770" cy="378468"/>
              <a:chOff x="6709430" y="5388951"/>
              <a:chExt cx="986770" cy="378468"/>
            </a:xfrm>
          </p:grpSpPr>
          <p:sp>
            <p:nvSpPr>
              <p:cNvPr id="60" name="立方体 4">
                <a:extLst>
                  <a:ext uri="{FF2B5EF4-FFF2-40B4-BE49-F238E27FC236}">
                    <a16:creationId xmlns:a16="http://schemas.microsoft.com/office/drawing/2014/main" id="{C43F96F3-5CBB-43C3-A653-E21647F50C7B}"/>
                  </a:ext>
                </a:extLst>
              </p:cNvPr>
              <p:cNvSpPr/>
              <p:nvPr/>
            </p:nvSpPr>
            <p:spPr>
              <a:xfrm flipH="1" flipV="1">
                <a:off x="6736100" y="5388951"/>
                <a:ext cx="933430" cy="378468"/>
              </a:xfrm>
              <a:custGeom>
                <a:avLst/>
                <a:gdLst>
                  <a:gd name="connsiteX0" fmla="*/ 0 w 4711698"/>
                  <a:gd name="connsiteY0" fmla="*/ 133241 h 3467100"/>
                  <a:gd name="connsiteX1" fmla="*/ 4578457 w 4711698"/>
                  <a:gd name="connsiteY1" fmla="*/ 133241 h 3467100"/>
                  <a:gd name="connsiteX2" fmla="*/ 4578457 w 4711698"/>
                  <a:gd name="connsiteY2" fmla="*/ 3467100 h 3467100"/>
                  <a:gd name="connsiteX3" fmla="*/ 0 w 4711698"/>
                  <a:gd name="connsiteY3" fmla="*/ 3467100 h 3467100"/>
                  <a:gd name="connsiteX4" fmla="*/ 0 w 4711698"/>
                  <a:gd name="connsiteY4" fmla="*/ 133241 h 3467100"/>
                  <a:gd name="connsiteX0" fmla="*/ 4578457 w 4711698"/>
                  <a:gd name="connsiteY0" fmla="*/ 133241 h 3467100"/>
                  <a:gd name="connsiteX1" fmla="*/ 4711698 w 4711698"/>
                  <a:gd name="connsiteY1" fmla="*/ 0 h 3467100"/>
                  <a:gd name="connsiteX2" fmla="*/ 4711698 w 4711698"/>
                  <a:gd name="connsiteY2" fmla="*/ 3333859 h 3467100"/>
                  <a:gd name="connsiteX3" fmla="*/ 4578457 w 4711698"/>
                  <a:gd name="connsiteY3" fmla="*/ 3467100 h 3467100"/>
                  <a:gd name="connsiteX4" fmla="*/ 4578457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578457 w 4711698"/>
                  <a:gd name="connsiteY3" fmla="*/ 133241 h 3467100"/>
                  <a:gd name="connsiteX4" fmla="*/ 0 w 4711698"/>
                  <a:gd name="connsiteY4" fmla="*/ 133241 h 3467100"/>
                  <a:gd name="connsiteX0" fmla="*/ 0 w 4711698"/>
                  <a:gd name="connsiteY0" fmla="*/ 133241 h 3467100"/>
                  <a:gd name="connsiteX1" fmla="*/ 133241 w 4711698"/>
                  <a:gd name="connsiteY1" fmla="*/ 0 h 3467100"/>
                  <a:gd name="connsiteX2" fmla="*/ 4711698 w 4711698"/>
                  <a:gd name="connsiteY2" fmla="*/ 0 h 3467100"/>
                  <a:gd name="connsiteX3" fmla="*/ 4711698 w 4711698"/>
                  <a:gd name="connsiteY3" fmla="*/ 3333859 h 3467100"/>
                  <a:gd name="connsiteX4" fmla="*/ 4578457 w 4711698"/>
                  <a:gd name="connsiteY4" fmla="*/ 3467100 h 3467100"/>
                  <a:gd name="connsiteX5" fmla="*/ 0 w 4711698"/>
                  <a:gd name="connsiteY5" fmla="*/ 3467100 h 3467100"/>
                  <a:gd name="connsiteX6" fmla="*/ 0 w 4711698"/>
                  <a:gd name="connsiteY6" fmla="*/ 133241 h 3467100"/>
                  <a:gd name="connsiteX7" fmla="*/ 0 w 4711698"/>
                  <a:gd name="connsiteY7" fmla="*/ 133241 h 3467100"/>
                  <a:gd name="connsiteX8" fmla="*/ 4578457 w 4711698"/>
                  <a:gd name="connsiteY8" fmla="*/ 133241 h 3467100"/>
                  <a:gd name="connsiteX9" fmla="*/ 4711698 w 4711698"/>
                  <a:gd name="connsiteY9" fmla="*/ 0 h 3467100"/>
                  <a:gd name="connsiteX10" fmla="*/ 4578457 w 4711698"/>
                  <a:gd name="connsiteY10" fmla="*/ 133241 h 3467100"/>
                  <a:gd name="connsiteX11" fmla="*/ 4578457 w 4711698"/>
                  <a:gd name="connsiteY11" fmla="*/ 3467100 h 3467100"/>
                  <a:gd name="connsiteX0" fmla="*/ 0 w 4711698"/>
                  <a:gd name="connsiteY0" fmla="*/ 133241 h 3467133"/>
                  <a:gd name="connsiteX1" fmla="*/ 4578457 w 4711698"/>
                  <a:gd name="connsiteY1" fmla="*/ 133241 h 3467133"/>
                  <a:gd name="connsiteX2" fmla="*/ 4578457 w 4711698"/>
                  <a:gd name="connsiteY2" fmla="*/ 3467100 h 3467133"/>
                  <a:gd name="connsiteX3" fmla="*/ 0 w 4711698"/>
                  <a:gd name="connsiteY3" fmla="*/ 3467100 h 3467133"/>
                  <a:gd name="connsiteX4" fmla="*/ 0 w 4711698"/>
                  <a:gd name="connsiteY4" fmla="*/ 133241 h 3467133"/>
                  <a:gd name="connsiteX0" fmla="*/ 4578457 w 4711698"/>
                  <a:gd name="connsiteY0" fmla="*/ 133241 h 3467133"/>
                  <a:gd name="connsiteX1" fmla="*/ 4711698 w 4711698"/>
                  <a:gd name="connsiteY1" fmla="*/ 0 h 3467133"/>
                  <a:gd name="connsiteX2" fmla="*/ 4711698 w 4711698"/>
                  <a:gd name="connsiteY2" fmla="*/ 3333859 h 3467133"/>
                  <a:gd name="connsiteX3" fmla="*/ 4578457 w 4711698"/>
                  <a:gd name="connsiteY3" fmla="*/ 3467100 h 3467133"/>
                  <a:gd name="connsiteX4" fmla="*/ 4578457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578457 w 4711698"/>
                  <a:gd name="connsiteY3" fmla="*/ 133241 h 3467133"/>
                  <a:gd name="connsiteX4" fmla="*/ 0 w 4711698"/>
                  <a:gd name="connsiteY4" fmla="*/ 133241 h 3467133"/>
                  <a:gd name="connsiteX0" fmla="*/ 0 w 4711698"/>
                  <a:gd name="connsiteY0" fmla="*/ 133241 h 3467133"/>
                  <a:gd name="connsiteX1" fmla="*/ 133241 w 4711698"/>
                  <a:gd name="connsiteY1" fmla="*/ 0 h 3467133"/>
                  <a:gd name="connsiteX2" fmla="*/ 4711698 w 4711698"/>
                  <a:gd name="connsiteY2" fmla="*/ 0 h 3467133"/>
                  <a:gd name="connsiteX3" fmla="*/ 4711698 w 4711698"/>
                  <a:gd name="connsiteY3" fmla="*/ 3333859 h 3467133"/>
                  <a:gd name="connsiteX4" fmla="*/ 4578457 w 4711698"/>
                  <a:gd name="connsiteY4" fmla="*/ 3467100 h 3467133"/>
                  <a:gd name="connsiteX5" fmla="*/ 3079749 w 4711698"/>
                  <a:gd name="connsiteY5" fmla="*/ 3371850 h 3467133"/>
                  <a:gd name="connsiteX6" fmla="*/ 0 w 4711698"/>
                  <a:gd name="connsiteY6" fmla="*/ 3467100 h 3467133"/>
                  <a:gd name="connsiteX7" fmla="*/ 0 w 4711698"/>
                  <a:gd name="connsiteY7" fmla="*/ 133241 h 3467133"/>
                  <a:gd name="connsiteX8" fmla="*/ 0 w 4711698"/>
                  <a:gd name="connsiteY8" fmla="*/ 133241 h 3467133"/>
                  <a:gd name="connsiteX9" fmla="*/ 4578457 w 4711698"/>
                  <a:gd name="connsiteY9" fmla="*/ 133241 h 3467133"/>
                  <a:gd name="connsiteX10" fmla="*/ 4711698 w 4711698"/>
                  <a:gd name="connsiteY10" fmla="*/ 0 h 3467133"/>
                  <a:gd name="connsiteX11" fmla="*/ 4578457 w 4711698"/>
                  <a:gd name="connsiteY11" fmla="*/ 133241 h 3467133"/>
                  <a:gd name="connsiteX12" fmla="*/ 4578457 w 4711698"/>
                  <a:gd name="connsiteY12"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4610297 w 4743538"/>
                  <a:gd name="connsiteY10" fmla="*/ 133241 h 3467133"/>
                  <a:gd name="connsiteX11" fmla="*/ 4743538 w 4743538"/>
                  <a:gd name="connsiteY11" fmla="*/ 0 h 3467133"/>
                  <a:gd name="connsiteX12" fmla="*/ 4610297 w 4743538"/>
                  <a:gd name="connsiteY12" fmla="*/ 133241 h 3467133"/>
                  <a:gd name="connsiteX13" fmla="*/ 4610297 w 4743538"/>
                  <a:gd name="connsiteY13" fmla="*/ 3467100 h 3467133"/>
                  <a:gd name="connsiteX0" fmla="*/ 31840 w 4743538"/>
                  <a:gd name="connsiteY0" fmla="*/ 133241 h 3467133"/>
                  <a:gd name="connsiteX1" fmla="*/ 4610297 w 4743538"/>
                  <a:gd name="connsiteY1" fmla="*/ 133241 h 3467133"/>
                  <a:gd name="connsiteX2" fmla="*/ 4610297 w 4743538"/>
                  <a:gd name="connsiteY2" fmla="*/ 3467100 h 3467133"/>
                  <a:gd name="connsiteX3" fmla="*/ 31840 w 4743538"/>
                  <a:gd name="connsiteY3" fmla="*/ 3467100 h 3467133"/>
                  <a:gd name="connsiteX4" fmla="*/ 31840 w 4743538"/>
                  <a:gd name="connsiteY4" fmla="*/ 133241 h 3467133"/>
                  <a:gd name="connsiteX0" fmla="*/ 4610297 w 4743538"/>
                  <a:gd name="connsiteY0" fmla="*/ 133241 h 3467133"/>
                  <a:gd name="connsiteX1" fmla="*/ 4743538 w 4743538"/>
                  <a:gd name="connsiteY1" fmla="*/ 0 h 3467133"/>
                  <a:gd name="connsiteX2" fmla="*/ 4743538 w 4743538"/>
                  <a:gd name="connsiteY2" fmla="*/ 3333859 h 3467133"/>
                  <a:gd name="connsiteX3" fmla="*/ 4610297 w 4743538"/>
                  <a:gd name="connsiteY3" fmla="*/ 3467100 h 3467133"/>
                  <a:gd name="connsiteX4" fmla="*/ 4610297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610297 w 4743538"/>
                  <a:gd name="connsiteY3" fmla="*/ 133241 h 3467133"/>
                  <a:gd name="connsiteX4" fmla="*/ 31840 w 4743538"/>
                  <a:gd name="connsiteY4" fmla="*/ 133241 h 3467133"/>
                  <a:gd name="connsiteX0" fmla="*/ 31840 w 4743538"/>
                  <a:gd name="connsiteY0" fmla="*/ 133241 h 3467133"/>
                  <a:gd name="connsiteX1" fmla="*/ 165081 w 4743538"/>
                  <a:gd name="connsiteY1" fmla="*/ 0 h 3467133"/>
                  <a:gd name="connsiteX2" fmla="*/ 4743538 w 4743538"/>
                  <a:gd name="connsiteY2" fmla="*/ 0 h 3467133"/>
                  <a:gd name="connsiteX3" fmla="*/ 4743538 w 4743538"/>
                  <a:gd name="connsiteY3" fmla="*/ 3333859 h 3467133"/>
                  <a:gd name="connsiteX4" fmla="*/ 4610297 w 4743538"/>
                  <a:gd name="connsiteY4" fmla="*/ 3467100 h 3467133"/>
                  <a:gd name="connsiteX5" fmla="*/ 3111589 w 4743538"/>
                  <a:gd name="connsiteY5" fmla="*/ 3371850 h 3467133"/>
                  <a:gd name="connsiteX6" fmla="*/ 31840 w 4743538"/>
                  <a:gd name="connsiteY6" fmla="*/ 3467100 h 3467133"/>
                  <a:gd name="connsiteX7" fmla="*/ 89 w 4743538"/>
                  <a:gd name="connsiteY7" fmla="*/ 1962149 h 3467133"/>
                  <a:gd name="connsiteX8" fmla="*/ 31840 w 4743538"/>
                  <a:gd name="connsiteY8" fmla="*/ 133241 h 3467133"/>
                  <a:gd name="connsiteX9" fmla="*/ 31840 w 4743538"/>
                  <a:gd name="connsiteY9" fmla="*/ 133241 h 3467133"/>
                  <a:gd name="connsiteX10" fmla="*/ 2984589 w 4743538"/>
                  <a:gd name="connsiteY10" fmla="*/ 171449 h 3467133"/>
                  <a:gd name="connsiteX11" fmla="*/ 4610297 w 4743538"/>
                  <a:gd name="connsiteY11" fmla="*/ 133241 h 3467133"/>
                  <a:gd name="connsiteX12" fmla="*/ 4743538 w 4743538"/>
                  <a:gd name="connsiteY12" fmla="*/ 0 h 3467133"/>
                  <a:gd name="connsiteX13" fmla="*/ 4610297 w 4743538"/>
                  <a:gd name="connsiteY13" fmla="*/ 133241 h 3467133"/>
                  <a:gd name="connsiteX14" fmla="*/ 4610297 w 4743538"/>
                  <a:gd name="connsiteY14" fmla="*/ 3467100 h 3467133"/>
                  <a:gd name="connsiteX0" fmla="*/ 31840 w 4743538"/>
                  <a:gd name="connsiteY0" fmla="*/ 133241 h 3524250"/>
                  <a:gd name="connsiteX1" fmla="*/ 4610297 w 4743538"/>
                  <a:gd name="connsiteY1" fmla="*/ 133241 h 3524250"/>
                  <a:gd name="connsiteX2" fmla="*/ 4610297 w 4743538"/>
                  <a:gd name="connsiteY2" fmla="*/ 3467100 h 3524250"/>
                  <a:gd name="connsiteX3" fmla="*/ 31840 w 4743538"/>
                  <a:gd name="connsiteY3" fmla="*/ 3467100 h 3524250"/>
                  <a:gd name="connsiteX4" fmla="*/ 31840 w 4743538"/>
                  <a:gd name="connsiteY4" fmla="*/ 133241 h 3524250"/>
                  <a:gd name="connsiteX0" fmla="*/ 4610297 w 4743538"/>
                  <a:gd name="connsiteY0" fmla="*/ 133241 h 3524250"/>
                  <a:gd name="connsiteX1" fmla="*/ 4743538 w 4743538"/>
                  <a:gd name="connsiteY1" fmla="*/ 0 h 3524250"/>
                  <a:gd name="connsiteX2" fmla="*/ 4743538 w 4743538"/>
                  <a:gd name="connsiteY2" fmla="*/ 3333859 h 3524250"/>
                  <a:gd name="connsiteX3" fmla="*/ 4610297 w 4743538"/>
                  <a:gd name="connsiteY3" fmla="*/ 3467100 h 3524250"/>
                  <a:gd name="connsiteX4" fmla="*/ 4610297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610297 w 4743538"/>
                  <a:gd name="connsiteY3" fmla="*/ 133241 h 3524250"/>
                  <a:gd name="connsiteX4" fmla="*/ 31840 w 4743538"/>
                  <a:gd name="connsiteY4" fmla="*/ 133241 h 3524250"/>
                  <a:gd name="connsiteX0" fmla="*/ 31840 w 4743538"/>
                  <a:gd name="connsiteY0" fmla="*/ 133241 h 3524250"/>
                  <a:gd name="connsiteX1" fmla="*/ 165081 w 4743538"/>
                  <a:gd name="connsiteY1" fmla="*/ 0 h 3524250"/>
                  <a:gd name="connsiteX2" fmla="*/ 4743538 w 4743538"/>
                  <a:gd name="connsiteY2" fmla="*/ 0 h 3524250"/>
                  <a:gd name="connsiteX3" fmla="*/ 4743538 w 4743538"/>
                  <a:gd name="connsiteY3" fmla="*/ 3333859 h 3524250"/>
                  <a:gd name="connsiteX4" fmla="*/ 4610297 w 4743538"/>
                  <a:gd name="connsiteY4" fmla="*/ 3467100 h 3524250"/>
                  <a:gd name="connsiteX5" fmla="*/ 3048089 w 4743538"/>
                  <a:gd name="connsiteY5" fmla="*/ 3524250 h 3524250"/>
                  <a:gd name="connsiteX6" fmla="*/ 31840 w 4743538"/>
                  <a:gd name="connsiteY6" fmla="*/ 3467100 h 3524250"/>
                  <a:gd name="connsiteX7" fmla="*/ 89 w 4743538"/>
                  <a:gd name="connsiteY7" fmla="*/ 1962149 h 3524250"/>
                  <a:gd name="connsiteX8" fmla="*/ 31840 w 4743538"/>
                  <a:gd name="connsiteY8" fmla="*/ 133241 h 3524250"/>
                  <a:gd name="connsiteX9" fmla="*/ 31840 w 4743538"/>
                  <a:gd name="connsiteY9" fmla="*/ 133241 h 3524250"/>
                  <a:gd name="connsiteX10" fmla="*/ 2984589 w 4743538"/>
                  <a:gd name="connsiteY10" fmla="*/ 171449 h 3524250"/>
                  <a:gd name="connsiteX11" fmla="*/ 4610297 w 4743538"/>
                  <a:gd name="connsiteY11" fmla="*/ 133241 h 3524250"/>
                  <a:gd name="connsiteX12" fmla="*/ 4743538 w 4743538"/>
                  <a:gd name="connsiteY12" fmla="*/ 0 h 3524250"/>
                  <a:gd name="connsiteX13" fmla="*/ 4610297 w 4743538"/>
                  <a:gd name="connsiteY13" fmla="*/ 133241 h 3524250"/>
                  <a:gd name="connsiteX14" fmla="*/ 4610297 w 4743538"/>
                  <a:gd name="connsiteY14"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610297 w 4787989"/>
                  <a:gd name="connsiteY15" fmla="*/ 3467100 h 3524250"/>
                  <a:gd name="connsiteX0" fmla="*/ 31840 w 4787989"/>
                  <a:gd name="connsiteY0" fmla="*/ 133241 h 3524250"/>
                  <a:gd name="connsiteX1" fmla="*/ 4610297 w 4787989"/>
                  <a:gd name="connsiteY1" fmla="*/ 133241 h 3524250"/>
                  <a:gd name="connsiteX2" fmla="*/ 4610297 w 4787989"/>
                  <a:gd name="connsiteY2" fmla="*/ 3467100 h 3524250"/>
                  <a:gd name="connsiteX3" fmla="*/ 31840 w 4787989"/>
                  <a:gd name="connsiteY3" fmla="*/ 3467100 h 3524250"/>
                  <a:gd name="connsiteX4" fmla="*/ 31840 w 4787989"/>
                  <a:gd name="connsiteY4" fmla="*/ 133241 h 3524250"/>
                  <a:gd name="connsiteX0" fmla="*/ 4610297 w 4787989"/>
                  <a:gd name="connsiteY0" fmla="*/ 133241 h 3524250"/>
                  <a:gd name="connsiteX1" fmla="*/ 4743538 w 4787989"/>
                  <a:gd name="connsiteY1" fmla="*/ 0 h 3524250"/>
                  <a:gd name="connsiteX2" fmla="*/ 4743538 w 4787989"/>
                  <a:gd name="connsiteY2" fmla="*/ 3333859 h 3524250"/>
                  <a:gd name="connsiteX3" fmla="*/ 4610297 w 4787989"/>
                  <a:gd name="connsiteY3" fmla="*/ 3467100 h 3524250"/>
                  <a:gd name="connsiteX4" fmla="*/ 4610297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610297 w 4787989"/>
                  <a:gd name="connsiteY3" fmla="*/ 133241 h 3524250"/>
                  <a:gd name="connsiteX4" fmla="*/ 31840 w 4787989"/>
                  <a:gd name="connsiteY4" fmla="*/ 133241 h 3524250"/>
                  <a:gd name="connsiteX0" fmla="*/ 31840 w 4787989"/>
                  <a:gd name="connsiteY0" fmla="*/ 133241 h 3524250"/>
                  <a:gd name="connsiteX1" fmla="*/ 165081 w 4787989"/>
                  <a:gd name="connsiteY1" fmla="*/ 0 h 3524250"/>
                  <a:gd name="connsiteX2" fmla="*/ 4743538 w 4787989"/>
                  <a:gd name="connsiteY2" fmla="*/ 0 h 3524250"/>
                  <a:gd name="connsiteX3" fmla="*/ 4787989 w 4787989"/>
                  <a:gd name="connsiteY3" fmla="*/ 1911349 h 3524250"/>
                  <a:gd name="connsiteX4" fmla="*/ 4743538 w 4787989"/>
                  <a:gd name="connsiteY4" fmla="*/ 3333859 h 3524250"/>
                  <a:gd name="connsiteX5" fmla="*/ 4610297 w 4787989"/>
                  <a:gd name="connsiteY5" fmla="*/ 3467100 h 3524250"/>
                  <a:gd name="connsiteX6" fmla="*/ 3048089 w 4787989"/>
                  <a:gd name="connsiteY6" fmla="*/ 3524250 h 3524250"/>
                  <a:gd name="connsiteX7" fmla="*/ 31840 w 4787989"/>
                  <a:gd name="connsiteY7" fmla="*/ 3467100 h 3524250"/>
                  <a:gd name="connsiteX8" fmla="*/ 89 w 4787989"/>
                  <a:gd name="connsiteY8" fmla="*/ 1962149 h 3524250"/>
                  <a:gd name="connsiteX9" fmla="*/ 31840 w 4787989"/>
                  <a:gd name="connsiteY9" fmla="*/ 133241 h 3524250"/>
                  <a:gd name="connsiteX10" fmla="*/ 31840 w 4787989"/>
                  <a:gd name="connsiteY10" fmla="*/ 133241 h 3524250"/>
                  <a:gd name="connsiteX11" fmla="*/ 2984589 w 4787989"/>
                  <a:gd name="connsiteY11" fmla="*/ 171449 h 3524250"/>
                  <a:gd name="connsiteX12" fmla="*/ 4610297 w 4787989"/>
                  <a:gd name="connsiteY12" fmla="*/ 133241 h 3524250"/>
                  <a:gd name="connsiteX13" fmla="*/ 4743538 w 4787989"/>
                  <a:gd name="connsiteY13" fmla="*/ 0 h 3524250"/>
                  <a:gd name="connsiteX14" fmla="*/ 4610297 w 4787989"/>
                  <a:gd name="connsiteY14" fmla="*/ 133241 h 3524250"/>
                  <a:gd name="connsiteX15" fmla="*/ 4591094 w 4787989"/>
                  <a:gd name="connsiteY15" fmla="*/ 1812925 h 3524250"/>
                  <a:gd name="connsiteX16" fmla="*/ 4610297 w 4787989"/>
                  <a:gd name="connsiteY16" fmla="*/ 3467100 h 3524250"/>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2984589 w 4787989"/>
                  <a:gd name="connsiteY12" fmla="*/ 238124 h 3590925"/>
                  <a:gd name="connsiteX13" fmla="*/ 4610297 w 4787989"/>
                  <a:gd name="connsiteY13" fmla="*/ 199916 h 3590925"/>
                  <a:gd name="connsiteX14" fmla="*/ 4743538 w 4787989"/>
                  <a:gd name="connsiteY14" fmla="*/ 66675 h 3590925"/>
                  <a:gd name="connsiteX15" fmla="*/ 4610297 w 4787989"/>
                  <a:gd name="connsiteY15" fmla="*/ 199916 h 3590925"/>
                  <a:gd name="connsiteX16" fmla="*/ 4591094 w 4787989"/>
                  <a:gd name="connsiteY16" fmla="*/ 1879600 h 3590925"/>
                  <a:gd name="connsiteX17" fmla="*/ 4610297 w 4787989"/>
                  <a:gd name="connsiteY17" fmla="*/ 3533775 h 3590925"/>
                  <a:gd name="connsiteX0" fmla="*/ 31840 w 4787989"/>
                  <a:gd name="connsiteY0" fmla="*/ 199916 h 3590925"/>
                  <a:gd name="connsiteX1" fmla="*/ 4610297 w 4787989"/>
                  <a:gd name="connsiteY1" fmla="*/ 199916 h 3590925"/>
                  <a:gd name="connsiteX2" fmla="*/ 4610297 w 4787989"/>
                  <a:gd name="connsiteY2" fmla="*/ 3533775 h 3590925"/>
                  <a:gd name="connsiteX3" fmla="*/ 31840 w 4787989"/>
                  <a:gd name="connsiteY3" fmla="*/ 3533775 h 3590925"/>
                  <a:gd name="connsiteX4" fmla="*/ 31840 w 4787989"/>
                  <a:gd name="connsiteY4" fmla="*/ 199916 h 3590925"/>
                  <a:gd name="connsiteX0" fmla="*/ 4610297 w 4787989"/>
                  <a:gd name="connsiteY0" fmla="*/ 199916 h 3590925"/>
                  <a:gd name="connsiteX1" fmla="*/ 4743538 w 4787989"/>
                  <a:gd name="connsiteY1" fmla="*/ 66675 h 3590925"/>
                  <a:gd name="connsiteX2" fmla="*/ 4743538 w 4787989"/>
                  <a:gd name="connsiteY2" fmla="*/ 3400534 h 3590925"/>
                  <a:gd name="connsiteX3" fmla="*/ 4610297 w 4787989"/>
                  <a:gd name="connsiteY3" fmla="*/ 3533775 h 3590925"/>
                  <a:gd name="connsiteX4" fmla="*/ 4610297 w 4787989"/>
                  <a:gd name="connsiteY4" fmla="*/ 199916 h 3590925"/>
                  <a:gd name="connsiteX0" fmla="*/ 31840 w 4787989"/>
                  <a:gd name="connsiteY0" fmla="*/ 199916 h 3590925"/>
                  <a:gd name="connsiteX1" fmla="*/ 165081 w 4787989"/>
                  <a:gd name="connsiteY1" fmla="*/ 66675 h 3590925"/>
                  <a:gd name="connsiteX2" fmla="*/ 4743538 w 4787989"/>
                  <a:gd name="connsiteY2" fmla="*/ 66675 h 3590925"/>
                  <a:gd name="connsiteX3" fmla="*/ 4610297 w 4787989"/>
                  <a:gd name="connsiteY3" fmla="*/ 199916 h 3590925"/>
                  <a:gd name="connsiteX4" fmla="*/ 31840 w 4787989"/>
                  <a:gd name="connsiteY4" fmla="*/ 199916 h 3590925"/>
                  <a:gd name="connsiteX0" fmla="*/ 31840 w 4787989"/>
                  <a:gd name="connsiteY0" fmla="*/ 199916 h 3590925"/>
                  <a:gd name="connsiteX1" fmla="*/ 165081 w 4787989"/>
                  <a:gd name="connsiteY1" fmla="*/ 66675 h 3590925"/>
                  <a:gd name="connsiteX2" fmla="*/ 1504995 w 4787989"/>
                  <a:gd name="connsiteY2" fmla="*/ 0 h 3590925"/>
                  <a:gd name="connsiteX3" fmla="*/ 4743538 w 4787989"/>
                  <a:gd name="connsiteY3" fmla="*/ 66675 h 3590925"/>
                  <a:gd name="connsiteX4" fmla="*/ 4787989 w 4787989"/>
                  <a:gd name="connsiteY4" fmla="*/ 1978024 h 3590925"/>
                  <a:gd name="connsiteX5" fmla="*/ 4743538 w 4787989"/>
                  <a:gd name="connsiteY5" fmla="*/ 3400534 h 3590925"/>
                  <a:gd name="connsiteX6" fmla="*/ 4610297 w 4787989"/>
                  <a:gd name="connsiteY6" fmla="*/ 3533775 h 3590925"/>
                  <a:gd name="connsiteX7" fmla="*/ 3048089 w 4787989"/>
                  <a:gd name="connsiteY7" fmla="*/ 3590925 h 3590925"/>
                  <a:gd name="connsiteX8" fmla="*/ 31840 w 4787989"/>
                  <a:gd name="connsiteY8" fmla="*/ 3533775 h 3590925"/>
                  <a:gd name="connsiteX9" fmla="*/ 89 w 4787989"/>
                  <a:gd name="connsiteY9" fmla="*/ 2028824 h 3590925"/>
                  <a:gd name="connsiteX10" fmla="*/ 31840 w 4787989"/>
                  <a:gd name="connsiteY10" fmla="*/ 199916 h 3590925"/>
                  <a:gd name="connsiteX11" fmla="*/ 31840 w 4787989"/>
                  <a:gd name="connsiteY11" fmla="*/ 199916 h 3590925"/>
                  <a:gd name="connsiteX12" fmla="*/ 1720895 w 4787989"/>
                  <a:gd name="connsiteY12" fmla="*/ 165100 h 3590925"/>
                  <a:gd name="connsiteX13" fmla="*/ 2984589 w 4787989"/>
                  <a:gd name="connsiteY13" fmla="*/ 238124 h 3590925"/>
                  <a:gd name="connsiteX14" fmla="*/ 4610297 w 4787989"/>
                  <a:gd name="connsiteY14" fmla="*/ 199916 h 3590925"/>
                  <a:gd name="connsiteX15" fmla="*/ 4743538 w 4787989"/>
                  <a:gd name="connsiteY15" fmla="*/ 66675 h 3590925"/>
                  <a:gd name="connsiteX16" fmla="*/ 4610297 w 4787989"/>
                  <a:gd name="connsiteY16" fmla="*/ 199916 h 3590925"/>
                  <a:gd name="connsiteX17" fmla="*/ 4591094 w 4787989"/>
                  <a:gd name="connsiteY17" fmla="*/ 1879600 h 3590925"/>
                  <a:gd name="connsiteX18" fmla="*/ 4610297 w 4787989"/>
                  <a:gd name="connsiteY18"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654768 w 4832460"/>
                  <a:gd name="connsiteY15" fmla="*/ 199916 h 3590925"/>
                  <a:gd name="connsiteX16" fmla="*/ 4788009 w 4832460"/>
                  <a:gd name="connsiteY16" fmla="*/ 66675 h 3590925"/>
                  <a:gd name="connsiteX17" fmla="*/ 4654768 w 4832460"/>
                  <a:gd name="connsiteY17" fmla="*/ 199916 h 3590925"/>
                  <a:gd name="connsiteX18" fmla="*/ 4635565 w 4832460"/>
                  <a:gd name="connsiteY18" fmla="*/ 1879600 h 3590925"/>
                  <a:gd name="connsiteX19" fmla="*/ 4654768 w 4832460"/>
                  <a:gd name="connsiteY19"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54768 w 4832460"/>
                  <a:gd name="connsiteY18" fmla="*/ 1999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654768 w 4832460"/>
                  <a:gd name="connsiteY6" fmla="*/ 3533775 h 3590925"/>
                  <a:gd name="connsiteX7" fmla="*/ 3092560 w 4832460"/>
                  <a:gd name="connsiteY7" fmla="*/ 3590925 h 3590925"/>
                  <a:gd name="connsiteX8" fmla="*/ 76311 w 4832460"/>
                  <a:gd name="connsiteY8" fmla="*/ 3533775 h 3590925"/>
                  <a:gd name="connsiteX9" fmla="*/ 44560 w 4832460"/>
                  <a:gd name="connsiteY9" fmla="*/ 2028824 h 3590925"/>
                  <a:gd name="connsiteX10" fmla="*/ 66 w 4832460"/>
                  <a:gd name="connsiteY10" fmla="*/ 1358900 h 3590925"/>
                  <a:gd name="connsiteX11" fmla="*/ 76311 w 4832460"/>
                  <a:gd name="connsiteY11" fmla="*/ 199916 h 3590925"/>
                  <a:gd name="connsiteX12" fmla="*/ 76311 w 4832460"/>
                  <a:gd name="connsiteY12" fmla="*/ 199916 h 3590925"/>
                  <a:gd name="connsiteX13" fmla="*/ 1765366 w 4832460"/>
                  <a:gd name="connsiteY13" fmla="*/ 165100 h 3590925"/>
                  <a:gd name="connsiteX14" fmla="*/ 3029060 w 4832460"/>
                  <a:gd name="connsiteY14" fmla="*/ 238124 h 3590925"/>
                  <a:gd name="connsiteX15" fmla="*/ 4483167 w 4832460"/>
                  <a:gd name="connsiteY15" fmla="*/ 228600 h 3590925"/>
                  <a:gd name="connsiteX16" fmla="*/ 4654768 w 4832460"/>
                  <a:gd name="connsiteY16" fmla="*/ 199916 h 3590925"/>
                  <a:gd name="connsiteX17" fmla="*/ 4788009 w 4832460"/>
                  <a:gd name="connsiteY17" fmla="*/ 66675 h 3590925"/>
                  <a:gd name="connsiteX18" fmla="*/ 4603968 w 4832460"/>
                  <a:gd name="connsiteY18" fmla="*/ 238016 h 3590925"/>
                  <a:gd name="connsiteX19" fmla="*/ 4635565 w 4832460"/>
                  <a:gd name="connsiteY19" fmla="*/ 1879600 h 3590925"/>
                  <a:gd name="connsiteX20" fmla="*/ 4654768 w 4832460"/>
                  <a:gd name="connsiteY20"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788009 w 4832460"/>
                  <a:gd name="connsiteY5" fmla="*/ 340053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41349"/>
                  <a:gd name="connsiteY0" fmla="*/ 199916 h 3590925"/>
                  <a:gd name="connsiteX1" fmla="*/ 4654768 w 4841349"/>
                  <a:gd name="connsiteY1" fmla="*/ 199916 h 3590925"/>
                  <a:gd name="connsiteX2" fmla="*/ 4654768 w 4841349"/>
                  <a:gd name="connsiteY2" fmla="*/ 3533775 h 3590925"/>
                  <a:gd name="connsiteX3" fmla="*/ 76311 w 4841349"/>
                  <a:gd name="connsiteY3" fmla="*/ 3533775 h 3590925"/>
                  <a:gd name="connsiteX4" fmla="*/ 76311 w 4841349"/>
                  <a:gd name="connsiteY4" fmla="*/ 199916 h 3590925"/>
                  <a:gd name="connsiteX0" fmla="*/ 4654768 w 4841349"/>
                  <a:gd name="connsiteY0" fmla="*/ 199916 h 3590925"/>
                  <a:gd name="connsiteX1" fmla="*/ 4788009 w 4841349"/>
                  <a:gd name="connsiteY1" fmla="*/ 66675 h 3590925"/>
                  <a:gd name="connsiteX2" fmla="*/ 4788009 w 4841349"/>
                  <a:gd name="connsiteY2" fmla="*/ 3400534 h 3590925"/>
                  <a:gd name="connsiteX3" fmla="*/ 4654768 w 4841349"/>
                  <a:gd name="connsiteY3" fmla="*/ 3533775 h 3590925"/>
                  <a:gd name="connsiteX4" fmla="*/ 4654768 w 4841349"/>
                  <a:gd name="connsiteY4" fmla="*/ 199916 h 3590925"/>
                  <a:gd name="connsiteX0" fmla="*/ 76311 w 4841349"/>
                  <a:gd name="connsiteY0" fmla="*/ 199916 h 3590925"/>
                  <a:gd name="connsiteX1" fmla="*/ 209552 w 4841349"/>
                  <a:gd name="connsiteY1" fmla="*/ 66675 h 3590925"/>
                  <a:gd name="connsiteX2" fmla="*/ 4788009 w 4841349"/>
                  <a:gd name="connsiteY2" fmla="*/ 66675 h 3590925"/>
                  <a:gd name="connsiteX3" fmla="*/ 4654768 w 4841349"/>
                  <a:gd name="connsiteY3" fmla="*/ 199916 h 3590925"/>
                  <a:gd name="connsiteX4" fmla="*/ 76311 w 4841349"/>
                  <a:gd name="connsiteY4" fmla="*/ 199916 h 3590925"/>
                  <a:gd name="connsiteX0" fmla="*/ 76311 w 4841349"/>
                  <a:gd name="connsiteY0" fmla="*/ 199916 h 3590925"/>
                  <a:gd name="connsiteX1" fmla="*/ 209552 w 4841349"/>
                  <a:gd name="connsiteY1" fmla="*/ 66675 h 3590925"/>
                  <a:gd name="connsiteX2" fmla="*/ 1549466 w 4841349"/>
                  <a:gd name="connsiteY2" fmla="*/ 0 h 3590925"/>
                  <a:gd name="connsiteX3" fmla="*/ 4788009 w 4841349"/>
                  <a:gd name="connsiteY3" fmla="*/ 66675 h 3590925"/>
                  <a:gd name="connsiteX4" fmla="*/ 4832460 w 4841349"/>
                  <a:gd name="connsiteY4" fmla="*/ 1978024 h 3590925"/>
                  <a:gd name="connsiteX5" fmla="*/ 4841349 w 4841349"/>
                  <a:gd name="connsiteY5" fmla="*/ 3431014 h 3590925"/>
                  <a:gd name="connsiteX6" fmla="*/ 4753042 w 4841349"/>
                  <a:gd name="connsiteY6" fmla="*/ 3481387 h 3590925"/>
                  <a:gd name="connsiteX7" fmla="*/ 4654768 w 4841349"/>
                  <a:gd name="connsiteY7" fmla="*/ 3533775 h 3590925"/>
                  <a:gd name="connsiteX8" fmla="*/ 3092560 w 4841349"/>
                  <a:gd name="connsiteY8" fmla="*/ 3590925 h 3590925"/>
                  <a:gd name="connsiteX9" fmla="*/ 76311 w 4841349"/>
                  <a:gd name="connsiteY9" fmla="*/ 3533775 h 3590925"/>
                  <a:gd name="connsiteX10" fmla="*/ 44560 w 4841349"/>
                  <a:gd name="connsiteY10" fmla="*/ 2028824 h 3590925"/>
                  <a:gd name="connsiteX11" fmla="*/ 66 w 4841349"/>
                  <a:gd name="connsiteY11" fmla="*/ 1358900 h 3590925"/>
                  <a:gd name="connsiteX12" fmla="*/ 76311 w 4841349"/>
                  <a:gd name="connsiteY12" fmla="*/ 199916 h 3590925"/>
                  <a:gd name="connsiteX13" fmla="*/ 76311 w 4841349"/>
                  <a:gd name="connsiteY13" fmla="*/ 199916 h 3590925"/>
                  <a:gd name="connsiteX14" fmla="*/ 1765366 w 4841349"/>
                  <a:gd name="connsiteY14" fmla="*/ 165100 h 3590925"/>
                  <a:gd name="connsiteX15" fmla="*/ 3029060 w 4841349"/>
                  <a:gd name="connsiteY15" fmla="*/ 238124 h 3590925"/>
                  <a:gd name="connsiteX16" fmla="*/ 4483167 w 4841349"/>
                  <a:gd name="connsiteY16" fmla="*/ 228600 h 3590925"/>
                  <a:gd name="connsiteX17" fmla="*/ 4654768 w 4841349"/>
                  <a:gd name="connsiteY17" fmla="*/ 199916 h 3590925"/>
                  <a:gd name="connsiteX18" fmla="*/ 4788009 w 4841349"/>
                  <a:gd name="connsiteY18" fmla="*/ 66675 h 3590925"/>
                  <a:gd name="connsiteX19" fmla="*/ 4603968 w 4841349"/>
                  <a:gd name="connsiteY19" fmla="*/ 238016 h 3590925"/>
                  <a:gd name="connsiteX20" fmla="*/ 4635565 w 4841349"/>
                  <a:gd name="connsiteY20" fmla="*/ 1879600 h 3590925"/>
                  <a:gd name="connsiteX21" fmla="*/ 4654768 w 4841349"/>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76311 w 4832460"/>
                  <a:gd name="connsiteY9" fmla="*/ 353377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76311 w 4832460"/>
                  <a:gd name="connsiteY13" fmla="*/ 19991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209552 w 4832460"/>
                  <a:gd name="connsiteY1" fmla="*/ 666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45831 w 4832460"/>
                  <a:gd name="connsiteY13" fmla="*/ 17705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76311 w 4832460"/>
                  <a:gd name="connsiteY0" fmla="*/ 199916 h 3590925"/>
                  <a:gd name="connsiteX1" fmla="*/ 4654768 w 4832460"/>
                  <a:gd name="connsiteY1" fmla="*/ 199916 h 3590925"/>
                  <a:gd name="connsiteX2" fmla="*/ 4654768 w 4832460"/>
                  <a:gd name="connsiteY2" fmla="*/ 3533775 h 3590925"/>
                  <a:gd name="connsiteX3" fmla="*/ 76311 w 4832460"/>
                  <a:gd name="connsiteY3" fmla="*/ 3533775 h 3590925"/>
                  <a:gd name="connsiteX4" fmla="*/ 76311 w 4832460"/>
                  <a:gd name="connsiteY4" fmla="*/ 199916 h 3590925"/>
                  <a:gd name="connsiteX0" fmla="*/ 4654768 w 4832460"/>
                  <a:gd name="connsiteY0" fmla="*/ 199916 h 3590925"/>
                  <a:gd name="connsiteX1" fmla="*/ 4788009 w 4832460"/>
                  <a:gd name="connsiteY1" fmla="*/ 66675 h 3590925"/>
                  <a:gd name="connsiteX2" fmla="*/ 4788009 w 4832460"/>
                  <a:gd name="connsiteY2" fmla="*/ 3400534 h 3590925"/>
                  <a:gd name="connsiteX3" fmla="*/ 4654768 w 4832460"/>
                  <a:gd name="connsiteY3" fmla="*/ 3533775 h 3590925"/>
                  <a:gd name="connsiteX4" fmla="*/ 4654768 w 4832460"/>
                  <a:gd name="connsiteY4" fmla="*/ 199916 h 3590925"/>
                  <a:gd name="connsiteX0" fmla="*/ 76311 w 4832460"/>
                  <a:gd name="connsiteY0" fmla="*/ 199916 h 3590925"/>
                  <a:gd name="connsiteX1" fmla="*/ 209552 w 4832460"/>
                  <a:gd name="connsiteY1" fmla="*/ 66675 h 3590925"/>
                  <a:gd name="connsiteX2" fmla="*/ 4788009 w 4832460"/>
                  <a:gd name="connsiteY2" fmla="*/ 66675 h 3590925"/>
                  <a:gd name="connsiteX3" fmla="*/ 4654768 w 4832460"/>
                  <a:gd name="connsiteY3" fmla="*/ 199916 h 3590925"/>
                  <a:gd name="connsiteX4" fmla="*/ 76311 w 4832460"/>
                  <a:gd name="connsiteY4" fmla="*/ 199916 h 3590925"/>
                  <a:gd name="connsiteX0" fmla="*/ 76311 w 4832460"/>
                  <a:gd name="connsiteY0" fmla="*/ 199916 h 3590925"/>
                  <a:gd name="connsiteX1" fmla="*/ 156212 w 4832460"/>
                  <a:gd name="connsiteY1" fmla="*/ 28575 h 3590925"/>
                  <a:gd name="connsiteX2" fmla="*/ 1549466 w 4832460"/>
                  <a:gd name="connsiteY2" fmla="*/ 0 h 3590925"/>
                  <a:gd name="connsiteX3" fmla="*/ 4788009 w 4832460"/>
                  <a:gd name="connsiteY3" fmla="*/ 66675 h 3590925"/>
                  <a:gd name="connsiteX4" fmla="*/ 4832460 w 4832460"/>
                  <a:gd name="connsiteY4" fmla="*/ 1978024 h 3590925"/>
                  <a:gd name="connsiteX5" fmla="*/ 4818489 w 4832460"/>
                  <a:gd name="connsiteY5" fmla="*/ 3431014 h 3590925"/>
                  <a:gd name="connsiteX6" fmla="*/ 4753042 w 4832460"/>
                  <a:gd name="connsiteY6" fmla="*/ 3481387 h 3590925"/>
                  <a:gd name="connsiteX7" fmla="*/ 4654768 w 4832460"/>
                  <a:gd name="connsiteY7" fmla="*/ 3533775 h 3590925"/>
                  <a:gd name="connsiteX8" fmla="*/ 3092560 w 4832460"/>
                  <a:gd name="connsiteY8" fmla="*/ 3590925 h 3590925"/>
                  <a:gd name="connsiteX9" fmla="*/ 30591 w 4832460"/>
                  <a:gd name="connsiteY9" fmla="*/ 3541395 h 3590925"/>
                  <a:gd name="connsiteX10" fmla="*/ 44560 w 4832460"/>
                  <a:gd name="connsiteY10" fmla="*/ 2028824 h 3590925"/>
                  <a:gd name="connsiteX11" fmla="*/ 66 w 4832460"/>
                  <a:gd name="connsiteY11" fmla="*/ 1358900 h 3590925"/>
                  <a:gd name="connsiteX12" fmla="*/ 76311 w 4832460"/>
                  <a:gd name="connsiteY12" fmla="*/ 199916 h 3590925"/>
                  <a:gd name="connsiteX13" fmla="*/ 122031 w 4832460"/>
                  <a:gd name="connsiteY13" fmla="*/ 192296 h 3590925"/>
                  <a:gd name="connsiteX14" fmla="*/ 1765366 w 4832460"/>
                  <a:gd name="connsiteY14" fmla="*/ 165100 h 3590925"/>
                  <a:gd name="connsiteX15" fmla="*/ 3029060 w 4832460"/>
                  <a:gd name="connsiteY15" fmla="*/ 238124 h 3590925"/>
                  <a:gd name="connsiteX16" fmla="*/ 4483167 w 4832460"/>
                  <a:gd name="connsiteY16" fmla="*/ 228600 h 3590925"/>
                  <a:gd name="connsiteX17" fmla="*/ 4654768 w 4832460"/>
                  <a:gd name="connsiteY17" fmla="*/ 199916 h 3590925"/>
                  <a:gd name="connsiteX18" fmla="*/ 4788009 w 4832460"/>
                  <a:gd name="connsiteY18" fmla="*/ 66675 h 3590925"/>
                  <a:gd name="connsiteX19" fmla="*/ 4603968 w 4832460"/>
                  <a:gd name="connsiteY19" fmla="*/ 238016 h 3590925"/>
                  <a:gd name="connsiteX20" fmla="*/ 4635565 w 4832460"/>
                  <a:gd name="connsiteY20" fmla="*/ 1879600 h 3590925"/>
                  <a:gd name="connsiteX21" fmla="*/ 4654768 w 4832460"/>
                  <a:gd name="connsiteY21" fmla="*/ 3533775 h 3590925"/>
                  <a:gd name="connsiteX0" fmla="*/ 126108 w 4882257"/>
                  <a:gd name="connsiteY0" fmla="*/ 199916 h 3590925"/>
                  <a:gd name="connsiteX1" fmla="*/ 4704565 w 4882257"/>
                  <a:gd name="connsiteY1" fmla="*/ 199916 h 3590925"/>
                  <a:gd name="connsiteX2" fmla="*/ 4704565 w 4882257"/>
                  <a:gd name="connsiteY2" fmla="*/ 3533775 h 3590925"/>
                  <a:gd name="connsiteX3" fmla="*/ 126108 w 4882257"/>
                  <a:gd name="connsiteY3" fmla="*/ 3533775 h 3590925"/>
                  <a:gd name="connsiteX4" fmla="*/ 126108 w 4882257"/>
                  <a:gd name="connsiteY4" fmla="*/ 199916 h 3590925"/>
                  <a:gd name="connsiteX0" fmla="*/ 4704565 w 4882257"/>
                  <a:gd name="connsiteY0" fmla="*/ 199916 h 3590925"/>
                  <a:gd name="connsiteX1" fmla="*/ 4837806 w 4882257"/>
                  <a:gd name="connsiteY1" fmla="*/ 66675 h 3590925"/>
                  <a:gd name="connsiteX2" fmla="*/ 4837806 w 4882257"/>
                  <a:gd name="connsiteY2" fmla="*/ 3400534 h 3590925"/>
                  <a:gd name="connsiteX3" fmla="*/ 4704565 w 4882257"/>
                  <a:gd name="connsiteY3" fmla="*/ 3533775 h 3590925"/>
                  <a:gd name="connsiteX4" fmla="*/ 4704565 w 4882257"/>
                  <a:gd name="connsiteY4" fmla="*/ 199916 h 3590925"/>
                  <a:gd name="connsiteX0" fmla="*/ 126108 w 4882257"/>
                  <a:gd name="connsiteY0" fmla="*/ 199916 h 3590925"/>
                  <a:gd name="connsiteX1" fmla="*/ 259349 w 4882257"/>
                  <a:gd name="connsiteY1" fmla="*/ 66675 h 3590925"/>
                  <a:gd name="connsiteX2" fmla="*/ 4837806 w 4882257"/>
                  <a:gd name="connsiteY2" fmla="*/ 66675 h 3590925"/>
                  <a:gd name="connsiteX3" fmla="*/ 4704565 w 4882257"/>
                  <a:gd name="connsiteY3" fmla="*/ 199916 h 3590925"/>
                  <a:gd name="connsiteX4" fmla="*/ 126108 w 4882257"/>
                  <a:gd name="connsiteY4" fmla="*/ 199916 h 3590925"/>
                  <a:gd name="connsiteX0" fmla="*/ 126108 w 4882257"/>
                  <a:gd name="connsiteY0" fmla="*/ 199916 h 3590925"/>
                  <a:gd name="connsiteX1" fmla="*/ 206009 w 4882257"/>
                  <a:gd name="connsiteY1" fmla="*/ 28575 h 3590925"/>
                  <a:gd name="connsiteX2" fmla="*/ 1599263 w 4882257"/>
                  <a:gd name="connsiteY2" fmla="*/ 0 h 3590925"/>
                  <a:gd name="connsiteX3" fmla="*/ 4837806 w 4882257"/>
                  <a:gd name="connsiteY3" fmla="*/ 66675 h 3590925"/>
                  <a:gd name="connsiteX4" fmla="*/ 4882257 w 4882257"/>
                  <a:gd name="connsiteY4" fmla="*/ 1978024 h 3590925"/>
                  <a:gd name="connsiteX5" fmla="*/ 4868286 w 4882257"/>
                  <a:gd name="connsiteY5" fmla="*/ 3431014 h 3590925"/>
                  <a:gd name="connsiteX6" fmla="*/ 4802839 w 4882257"/>
                  <a:gd name="connsiteY6" fmla="*/ 3481387 h 3590925"/>
                  <a:gd name="connsiteX7" fmla="*/ 4704565 w 4882257"/>
                  <a:gd name="connsiteY7" fmla="*/ 3533775 h 3590925"/>
                  <a:gd name="connsiteX8" fmla="*/ 3142357 w 4882257"/>
                  <a:gd name="connsiteY8" fmla="*/ 3590925 h 3590925"/>
                  <a:gd name="connsiteX9" fmla="*/ 0 w 4882257"/>
                  <a:gd name="connsiteY9" fmla="*/ 3560445 h 3590925"/>
                  <a:gd name="connsiteX10" fmla="*/ 94357 w 4882257"/>
                  <a:gd name="connsiteY10" fmla="*/ 2028824 h 3590925"/>
                  <a:gd name="connsiteX11" fmla="*/ 49863 w 4882257"/>
                  <a:gd name="connsiteY11" fmla="*/ 1358900 h 3590925"/>
                  <a:gd name="connsiteX12" fmla="*/ 126108 w 4882257"/>
                  <a:gd name="connsiteY12" fmla="*/ 199916 h 3590925"/>
                  <a:gd name="connsiteX13" fmla="*/ 171828 w 4882257"/>
                  <a:gd name="connsiteY13" fmla="*/ 192296 h 3590925"/>
                  <a:gd name="connsiteX14" fmla="*/ 1815163 w 4882257"/>
                  <a:gd name="connsiteY14" fmla="*/ 165100 h 3590925"/>
                  <a:gd name="connsiteX15" fmla="*/ 3078857 w 4882257"/>
                  <a:gd name="connsiteY15" fmla="*/ 238124 h 3590925"/>
                  <a:gd name="connsiteX16" fmla="*/ 4532964 w 4882257"/>
                  <a:gd name="connsiteY16" fmla="*/ 228600 h 3590925"/>
                  <a:gd name="connsiteX17" fmla="*/ 4704565 w 4882257"/>
                  <a:gd name="connsiteY17" fmla="*/ 199916 h 3590925"/>
                  <a:gd name="connsiteX18" fmla="*/ 4837806 w 4882257"/>
                  <a:gd name="connsiteY18" fmla="*/ 66675 h 3590925"/>
                  <a:gd name="connsiteX19" fmla="*/ 4653765 w 4882257"/>
                  <a:gd name="connsiteY19" fmla="*/ 238016 h 3590925"/>
                  <a:gd name="connsiteX20" fmla="*/ 4685362 w 4882257"/>
                  <a:gd name="connsiteY20" fmla="*/ 1879600 h 3590925"/>
                  <a:gd name="connsiteX21" fmla="*/ 4704565 w 4882257"/>
                  <a:gd name="connsiteY21" fmla="*/ 3533775 h 3590925"/>
                  <a:gd name="connsiteX0" fmla="*/ 126108 w 4946566"/>
                  <a:gd name="connsiteY0" fmla="*/ 199916 h 3590925"/>
                  <a:gd name="connsiteX1" fmla="*/ 4704565 w 4946566"/>
                  <a:gd name="connsiteY1" fmla="*/ 199916 h 3590925"/>
                  <a:gd name="connsiteX2" fmla="*/ 4704565 w 4946566"/>
                  <a:gd name="connsiteY2" fmla="*/ 3533775 h 3590925"/>
                  <a:gd name="connsiteX3" fmla="*/ 126108 w 4946566"/>
                  <a:gd name="connsiteY3" fmla="*/ 3533775 h 3590925"/>
                  <a:gd name="connsiteX4" fmla="*/ 126108 w 4946566"/>
                  <a:gd name="connsiteY4" fmla="*/ 199916 h 3590925"/>
                  <a:gd name="connsiteX0" fmla="*/ 4704565 w 4946566"/>
                  <a:gd name="connsiteY0" fmla="*/ 199916 h 3590925"/>
                  <a:gd name="connsiteX1" fmla="*/ 4837806 w 4946566"/>
                  <a:gd name="connsiteY1" fmla="*/ 66675 h 3590925"/>
                  <a:gd name="connsiteX2" fmla="*/ 4837806 w 4946566"/>
                  <a:gd name="connsiteY2" fmla="*/ 3400534 h 3590925"/>
                  <a:gd name="connsiteX3" fmla="*/ 4704565 w 4946566"/>
                  <a:gd name="connsiteY3" fmla="*/ 3533775 h 3590925"/>
                  <a:gd name="connsiteX4" fmla="*/ 4704565 w 4946566"/>
                  <a:gd name="connsiteY4" fmla="*/ 199916 h 3590925"/>
                  <a:gd name="connsiteX0" fmla="*/ 126108 w 4946566"/>
                  <a:gd name="connsiteY0" fmla="*/ 199916 h 3590925"/>
                  <a:gd name="connsiteX1" fmla="*/ 259349 w 4946566"/>
                  <a:gd name="connsiteY1" fmla="*/ 66675 h 3590925"/>
                  <a:gd name="connsiteX2" fmla="*/ 4837806 w 4946566"/>
                  <a:gd name="connsiteY2" fmla="*/ 66675 h 3590925"/>
                  <a:gd name="connsiteX3" fmla="*/ 4704565 w 4946566"/>
                  <a:gd name="connsiteY3" fmla="*/ 199916 h 3590925"/>
                  <a:gd name="connsiteX4" fmla="*/ 126108 w 4946566"/>
                  <a:gd name="connsiteY4" fmla="*/ 199916 h 3590925"/>
                  <a:gd name="connsiteX0" fmla="*/ 126108 w 4946566"/>
                  <a:gd name="connsiteY0" fmla="*/ 199916 h 3590925"/>
                  <a:gd name="connsiteX1" fmla="*/ 206009 w 4946566"/>
                  <a:gd name="connsiteY1" fmla="*/ 28575 h 3590925"/>
                  <a:gd name="connsiteX2" fmla="*/ 1599263 w 4946566"/>
                  <a:gd name="connsiteY2" fmla="*/ 0 h 3590925"/>
                  <a:gd name="connsiteX3" fmla="*/ 4837806 w 4946566"/>
                  <a:gd name="connsiteY3" fmla="*/ 66675 h 3590925"/>
                  <a:gd name="connsiteX4" fmla="*/ 4946566 w 4946566"/>
                  <a:gd name="connsiteY4" fmla="*/ 1978024 h 3590925"/>
                  <a:gd name="connsiteX5" fmla="*/ 4868286 w 4946566"/>
                  <a:gd name="connsiteY5" fmla="*/ 3431014 h 3590925"/>
                  <a:gd name="connsiteX6" fmla="*/ 4802839 w 4946566"/>
                  <a:gd name="connsiteY6" fmla="*/ 3481387 h 3590925"/>
                  <a:gd name="connsiteX7" fmla="*/ 4704565 w 4946566"/>
                  <a:gd name="connsiteY7" fmla="*/ 3533775 h 3590925"/>
                  <a:gd name="connsiteX8" fmla="*/ 3142357 w 4946566"/>
                  <a:gd name="connsiteY8" fmla="*/ 3590925 h 3590925"/>
                  <a:gd name="connsiteX9" fmla="*/ 0 w 4946566"/>
                  <a:gd name="connsiteY9" fmla="*/ 3560445 h 3590925"/>
                  <a:gd name="connsiteX10" fmla="*/ 94357 w 4946566"/>
                  <a:gd name="connsiteY10" fmla="*/ 2028824 h 3590925"/>
                  <a:gd name="connsiteX11" fmla="*/ 49863 w 4946566"/>
                  <a:gd name="connsiteY11" fmla="*/ 1358900 h 3590925"/>
                  <a:gd name="connsiteX12" fmla="*/ 126108 w 4946566"/>
                  <a:gd name="connsiteY12" fmla="*/ 199916 h 3590925"/>
                  <a:gd name="connsiteX13" fmla="*/ 171828 w 4946566"/>
                  <a:gd name="connsiteY13" fmla="*/ 192296 h 3590925"/>
                  <a:gd name="connsiteX14" fmla="*/ 1815163 w 4946566"/>
                  <a:gd name="connsiteY14" fmla="*/ 165100 h 3590925"/>
                  <a:gd name="connsiteX15" fmla="*/ 3078857 w 4946566"/>
                  <a:gd name="connsiteY15" fmla="*/ 238124 h 3590925"/>
                  <a:gd name="connsiteX16" fmla="*/ 4532964 w 4946566"/>
                  <a:gd name="connsiteY16" fmla="*/ 228600 h 3590925"/>
                  <a:gd name="connsiteX17" fmla="*/ 4704565 w 4946566"/>
                  <a:gd name="connsiteY17" fmla="*/ 199916 h 3590925"/>
                  <a:gd name="connsiteX18" fmla="*/ 4837806 w 4946566"/>
                  <a:gd name="connsiteY18" fmla="*/ 66675 h 3590925"/>
                  <a:gd name="connsiteX19" fmla="*/ 4653765 w 4946566"/>
                  <a:gd name="connsiteY19" fmla="*/ 238016 h 3590925"/>
                  <a:gd name="connsiteX20" fmla="*/ 4685362 w 4946566"/>
                  <a:gd name="connsiteY20" fmla="*/ 1879600 h 3590925"/>
                  <a:gd name="connsiteX21" fmla="*/ 4704565 w 494656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85362 w 4868286"/>
                  <a:gd name="connsiteY20" fmla="*/ 187960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9435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1651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99916 h 3590925"/>
                  <a:gd name="connsiteX1" fmla="*/ 4704565 w 4868286"/>
                  <a:gd name="connsiteY1" fmla="*/ 199916 h 3590925"/>
                  <a:gd name="connsiteX2" fmla="*/ 4704565 w 4868286"/>
                  <a:gd name="connsiteY2" fmla="*/ 3533775 h 3590925"/>
                  <a:gd name="connsiteX3" fmla="*/ 126108 w 4868286"/>
                  <a:gd name="connsiteY3" fmla="*/ 3533775 h 3590925"/>
                  <a:gd name="connsiteX4" fmla="*/ 126108 w 4868286"/>
                  <a:gd name="connsiteY4" fmla="*/ 199916 h 3590925"/>
                  <a:gd name="connsiteX0" fmla="*/ 4704565 w 4868286"/>
                  <a:gd name="connsiteY0" fmla="*/ 199916 h 3590925"/>
                  <a:gd name="connsiteX1" fmla="*/ 4837806 w 4868286"/>
                  <a:gd name="connsiteY1" fmla="*/ 66675 h 3590925"/>
                  <a:gd name="connsiteX2" fmla="*/ 4837806 w 4868286"/>
                  <a:gd name="connsiteY2" fmla="*/ 3400534 h 3590925"/>
                  <a:gd name="connsiteX3" fmla="*/ 4704565 w 4868286"/>
                  <a:gd name="connsiteY3" fmla="*/ 3533775 h 3590925"/>
                  <a:gd name="connsiteX4" fmla="*/ 4704565 w 4868286"/>
                  <a:gd name="connsiteY4" fmla="*/ 199916 h 3590925"/>
                  <a:gd name="connsiteX0" fmla="*/ 126108 w 4868286"/>
                  <a:gd name="connsiteY0" fmla="*/ 199916 h 3590925"/>
                  <a:gd name="connsiteX1" fmla="*/ 259349 w 4868286"/>
                  <a:gd name="connsiteY1" fmla="*/ 66675 h 3590925"/>
                  <a:gd name="connsiteX2" fmla="*/ 4837806 w 4868286"/>
                  <a:gd name="connsiteY2" fmla="*/ 66675 h 3590925"/>
                  <a:gd name="connsiteX3" fmla="*/ 4704565 w 4868286"/>
                  <a:gd name="connsiteY3" fmla="*/ 199916 h 3590925"/>
                  <a:gd name="connsiteX4" fmla="*/ 126108 w 4868286"/>
                  <a:gd name="connsiteY4" fmla="*/ 199916 h 3590925"/>
                  <a:gd name="connsiteX0" fmla="*/ 126108 w 4868286"/>
                  <a:gd name="connsiteY0" fmla="*/ 199916 h 3590925"/>
                  <a:gd name="connsiteX1" fmla="*/ 206009 w 4868286"/>
                  <a:gd name="connsiteY1" fmla="*/ 28575 h 3590925"/>
                  <a:gd name="connsiteX2" fmla="*/ 1599263 w 4868286"/>
                  <a:gd name="connsiteY2" fmla="*/ 0 h 3590925"/>
                  <a:gd name="connsiteX3" fmla="*/ 4837806 w 4868286"/>
                  <a:gd name="connsiteY3" fmla="*/ 66675 h 3590925"/>
                  <a:gd name="connsiteX4" fmla="*/ 4769715 w 4868286"/>
                  <a:gd name="connsiteY4" fmla="*/ 1971674 h 3590925"/>
                  <a:gd name="connsiteX5" fmla="*/ 4868286 w 4868286"/>
                  <a:gd name="connsiteY5" fmla="*/ 3431014 h 3590925"/>
                  <a:gd name="connsiteX6" fmla="*/ 4802839 w 4868286"/>
                  <a:gd name="connsiteY6" fmla="*/ 3481387 h 3590925"/>
                  <a:gd name="connsiteX7" fmla="*/ 4704565 w 4868286"/>
                  <a:gd name="connsiteY7" fmla="*/ 3533775 h 3590925"/>
                  <a:gd name="connsiteX8" fmla="*/ 3142357 w 4868286"/>
                  <a:gd name="connsiteY8" fmla="*/ 3590925 h 3590925"/>
                  <a:gd name="connsiteX9" fmla="*/ 0 w 4868286"/>
                  <a:gd name="connsiteY9" fmla="*/ 3560445 h 3590925"/>
                  <a:gd name="connsiteX10" fmla="*/ 158667 w 4868286"/>
                  <a:gd name="connsiteY10" fmla="*/ 2028824 h 3590925"/>
                  <a:gd name="connsiteX11" fmla="*/ 49863 w 4868286"/>
                  <a:gd name="connsiteY11" fmla="*/ 1358900 h 3590925"/>
                  <a:gd name="connsiteX12" fmla="*/ 126108 w 4868286"/>
                  <a:gd name="connsiteY12" fmla="*/ 199916 h 3590925"/>
                  <a:gd name="connsiteX13" fmla="*/ 171828 w 4868286"/>
                  <a:gd name="connsiteY13" fmla="*/ 192296 h 3590925"/>
                  <a:gd name="connsiteX14" fmla="*/ 1815163 w 4868286"/>
                  <a:gd name="connsiteY14" fmla="*/ 228600 h 3590925"/>
                  <a:gd name="connsiteX15" fmla="*/ 3078857 w 4868286"/>
                  <a:gd name="connsiteY15" fmla="*/ 238124 h 3590925"/>
                  <a:gd name="connsiteX16" fmla="*/ 4532964 w 4868286"/>
                  <a:gd name="connsiteY16" fmla="*/ 228600 h 3590925"/>
                  <a:gd name="connsiteX17" fmla="*/ 4704565 w 4868286"/>
                  <a:gd name="connsiteY17" fmla="*/ 199916 h 3590925"/>
                  <a:gd name="connsiteX18" fmla="*/ 4837806 w 4868286"/>
                  <a:gd name="connsiteY18" fmla="*/ 66675 h 3590925"/>
                  <a:gd name="connsiteX19" fmla="*/ 4653765 w 4868286"/>
                  <a:gd name="connsiteY19" fmla="*/ 238016 h 3590925"/>
                  <a:gd name="connsiteX20" fmla="*/ 4604974 w 4868286"/>
                  <a:gd name="connsiteY20" fmla="*/ 1885950 h 3590925"/>
                  <a:gd name="connsiteX21" fmla="*/ 4704565 w 4868286"/>
                  <a:gd name="connsiteY21" fmla="*/ 3533775 h 3590925"/>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0 w 4868286"/>
                  <a:gd name="connsiteY9" fmla="*/ 3531870 h 3562350"/>
                  <a:gd name="connsiteX10" fmla="*/ 158667 w 4868286"/>
                  <a:gd name="connsiteY10" fmla="*/ 2000249 h 3562350"/>
                  <a:gd name="connsiteX11" fmla="*/ 49863 w 4868286"/>
                  <a:gd name="connsiteY11" fmla="*/ 1330325 h 3562350"/>
                  <a:gd name="connsiteX12" fmla="*/ 126108 w 4868286"/>
                  <a:gd name="connsiteY12" fmla="*/ 171341 h 3562350"/>
                  <a:gd name="connsiteX13" fmla="*/ 171828 w 4868286"/>
                  <a:gd name="connsiteY13" fmla="*/ 163721 h 3562350"/>
                  <a:gd name="connsiteX14" fmla="*/ 1815163 w 4868286"/>
                  <a:gd name="connsiteY14" fmla="*/ 200025 h 3562350"/>
                  <a:gd name="connsiteX15" fmla="*/ 3078857 w 4868286"/>
                  <a:gd name="connsiteY15" fmla="*/ 209549 h 3562350"/>
                  <a:gd name="connsiteX16" fmla="*/ 4532964 w 4868286"/>
                  <a:gd name="connsiteY16" fmla="*/ 200025 h 3562350"/>
                  <a:gd name="connsiteX17" fmla="*/ 4704565 w 4868286"/>
                  <a:gd name="connsiteY17" fmla="*/ 171341 h 3562350"/>
                  <a:gd name="connsiteX18" fmla="*/ 4837806 w 4868286"/>
                  <a:gd name="connsiteY18" fmla="*/ 38100 h 3562350"/>
                  <a:gd name="connsiteX19" fmla="*/ 4653765 w 4868286"/>
                  <a:gd name="connsiteY19" fmla="*/ 209441 h 3562350"/>
                  <a:gd name="connsiteX20" fmla="*/ 4604974 w 4868286"/>
                  <a:gd name="connsiteY20" fmla="*/ 1857375 h 3562350"/>
                  <a:gd name="connsiteX21" fmla="*/ 4704565 w 4868286"/>
                  <a:gd name="connsiteY21" fmla="*/ 3505200 h 3562350"/>
                  <a:gd name="connsiteX0" fmla="*/ 126108 w 4868286"/>
                  <a:gd name="connsiteY0" fmla="*/ 171341 h 3562350"/>
                  <a:gd name="connsiteX1" fmla="*/ 4704565 w 4868286"/>
                  <a:gd name="connsiteY1" fmla="*/ 171341 h 3562350"/>
                  <a:gd name="connsiteX2" fmla="*/ 4704565 w 4868286"/>
                  <a:gd name="connsiteY2" fmla="*/ 3505200 h 3562350"/>
                  <a:gd name="connsiteX3" fmla="*/ 126108 w 4868286"/>
                  <a:gd name="connsiteY3" fmla="*/ 3505200 h 3562350"/>
                  <a:gd name="connsiteX4" fmla="*/ 126108 w 4868286"/>
                  <a:gd name="connsiteY4" fmla="*/ 171341 h 3562350"/>
                  <a:gd name="connsiteX0" fmla="*/ 4704565 w 4868286"/>
                  <a:gd name="connsiteY0" fmla="*/ 171341 h 3562350"/>
                  <a:gd name="connsiteX1" fmla="*/ 4837806 w 4868286"/>
                  <a:gd name="connsiteY1" fmla="*/ 38100 h 3562350"/>
                  <a:gd name="connsiteX2" fmla="*/ 4837806 w 4868286"/>
                  <a:gd name="connsiteY2" fmla="*/ 3371959 h 3562350"/>
                  <a:gd name="connsiteX3" fmla="*/ 4704565 w 4868286"/>
                  <a:gd name="connsiteY3" fmla="*/ 3505200 h 3562350"/>
                  <a:gd name="connsiteX4" fmla="*/ 4704565 w 4868286"/>
                  <a:gd name="connsiteY4" fmla="*/ 171341 h 3562350"/>
                  <a:gd name="connsiteX0" fmla="*/ 126108 w 4868286"/>
                  <a:gd name="connsiteY0" fmla="*/ 171341 h 3562350"/>
                  <a:gd name="connsiteX1" fmla="*/ 259349 w 4868286"/>
                  <a:gd name="connsiteY1" fmla="*/ 38100 h 3562350"/>
                  <a:gd name="connsiteX2" fmla="*/ 4837806 w 4868286"/>
                  <a:gd name="connsiteY2" fmla="*/ 38100 h 3562350"/>
                  <a:gd name="connsiteX3" fmla="*/ 4704565 w 4868286"/>
                  <a:gd name="connsiteY3" fmla="*/ 171341 h 3562350"/>
                  <a:gd name="connsiteX4" fmla="*/ 126108 w 4868286"/>
                  <a:gd name="connsiteY4" fmla="*/ 171341 h 3562350"/>
                  <a:gd name="connsiteX0" fmla="*/ 126108 w 4868286"/>
                  <a:gd name="connsiteY0" fmla="*/ 171341 h 3562350"/>
                  <a:gd name="connsiteX1" fmla="*/ 206009 w 4868286"/>
                  <a:gd name="connsiteY1" fmla="*/ 0 h 3562350"/>
                  <a:gd name="connsiteX2" fmla="*/ 1599263 w 4868286"/>
                  <a:gd name="connsiteY2" fmla="*/ 9525 h 3562350"/>
                  <a:gd name="connsiteX3" fmla="*/ 4837806 w 4868286"/>
                  <a:gd name="connsiteY3" fmla="*/ 38100 h 3562350"/>
                  <a:gd name="connsiteX4" fmla="*/ 4769715 w 4868286"/>
                  <a:gd name="connsiteY4" fmla="*/ 1943099 h 3562350"/>
                  <a:gd name="connsiteX5" fmla="*/ 4868286 w 4868286"/>
                  <a:gd name="connsiteY5" fmla="*/ 3402439 h 3562350"/>
                  <a:gd name="connsiteX6" fmla="*/ 4802839 w 4868286"/>
                  <a:gd name="connsiteY6" fmla="*/ 3452812 h 3562350"/>
                  <a:gd name="connsiteX7" fmla="*/ 4704565 w 4868286"/>
                  <a:gd name="connsiteY7" fmla="*/ 3505200 h 3562350"/>
                  <a:gd name="connsiteX8" fmla="*/ 3142357 w 4868286"/>
                  <a:gd name="connsiteY8" fmla="*/ 3562350 h 3562350"/>
                  <a:gd name="connsiteX9" fmla="*/ 1817981 w 4868286"/>
                  <a:gd name="connsiteY9" fmla="*/ 3557305 h 3562350"/>
                  <a:gd name="connsiteX10" fmla="*/ 0 w 4868286"/>
                  <a:gd name="connsiteY10" fmla="*/ 3531870 h 3562350"/>
                  <a:gd name="connsiteX11" fmla="*/ 158667 w 4868286"/>
                  <a:gd name="connsiteY11" fmla="*/ 2000249 h 3562350"/>
                  <a:gd name="connsiteX12" fmla="*/ 49863 w 4868286"/>
                  <a:gd name="connsiteY12" fmla="*/ 1330325 h 3562350"/>
                  <a:gd name="connsiteX13" fmla="*/ 126108 w 4868286"/>
                  <a:gd name="connsiteY13" fmla="*/ 171341 h 3562350"/>
                  <a:gd name="connsiteX14" fmla="*/ 171828 w 4868286"/>
                  <a:gd name="connsiteY14" fmla="*/ 163721 h 3562350"/>
                  <a:gd name="connsiteX15" fmla="*/ 1815163 w 4868286"/>
                  <a:gd name="connsiteY15" fmla="*/ 200025 h 3562350"/>
                  <a:gd name="connsiteX16" fmla="*/ 3078857 w 4868286"/>
                  <a:gd name="connsiteY16" fmla="*/ 209549 h 3562350"/>
                  <a:gd name="connsiteX17" fmla="*/ 4532964 w 4868286"/>
                  <a:gd name="connsiteY17" fmla="*/ 200025 h 3562350"/>
                  <a:gd name="connsiteX18" fmla="*/ 4704565 w 4868286"/>
                  <a:gd name="connsiteY18" fmla="*/ 171341 h 3562350"/>
                  <a:gd name="connsiteX19" fmla="*/ 4837806 w 4868286"/>
                  <a:gd name="connsiteY19" fmla="*/ 38100 h 3562350"/>
                  <a:gd name="connsiteX20" fmla="*/ 4653765 w 4868286"/>
                  <a:gd name="connsiteY20" fmla="*/ 209441 h 3562350"/>
                  <a:gd name="connsiteX21" fmla="*/ 4604974 w 4868286"/>
                  <a:gd name="connsiteY21" fmla="*/ 1857375 h 3562350"/>
                  <a:gd name="connsiteX22" fmla="*/ 4704565 w 4868286"/>
                  <a:gd name="connsiteY22" fmla="*/ 3505200 h 356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868286" h="3562350" stroke="0" extrusionOk="0">
                    <a:moveTo>
                      <a:pt x="126108" y="171341"/>
                    </a:moveTo>
                    <a:lnTo>
                      <a:pt x="4704565" y="171341"/>
                    </a:lnTo>
                    <a:lnTo>
                      <a:pt x="4704565" y="3505200"/>
                    </a:lnTo>
                    <a:lnTo>
                      <a:pt x="126108" y="3505200"/>
                    </a:lnTo>
                    <a:lnTo>
                      <a:pt x="126108" y="171341"/>
                    </a:lnTo>
                    <a:close/>
                  </a:path>
                  <a:path w="4868286" h="3562350" fill="darkenLess" stroke="0" extrusionOk="0">
                    <a:moveTo>
                      <a:pt x="4704565" y="171341"/>
                    </a:moveTo>
                    <a:lnTo>
                      <a:pt x="4837806" y="38100"/>
                    </a:lnTo>
                    <a:lnTo>
                      <a:pt x="4837806" y="3371959"/>
                    </a:lnTo>
                    <a:lnTo>
                      <a:pt x="4704565" y="3505200"/>
                    </a:lnTo>
                    <a:lnTo>
                      <a:pt x="4704565" y="171341"/>
                    </a:lnTo>
                    <a:close/>
                  </a:path>
                  <a:path w="4868286" h="3562350" fill="lightenLess" stroke="0" extrusionOk="0">
                    <a:moveTo>
                      <a:pt x="126108" y="171341"/>
                    </a:moveTo>
                    <a:lnTo>
                      <a:pt x="259349" y="38100"/>
                    </a:lnTo>
                    <a:lnTo>
                      <a:pt x="4837806" y="38100"/>
                    </a:lnTo>
                    <a:lnTo>
                      <a:pt x="4704565" y="171341"/>
                    </a:lnTo>
                    <a:lnTo>
                      <a:pt x="126108" y="171341"/>
                    </a:lnTo>
                    <a:close/>
                  </a:path>
                  <a:path w="4868286" h="3562350" fill="none" extrusionOk="0">
                    <a:moveTo>
                      <a:pt x="126108" y="171341"/>
                    </a:moveTo>
                    <a:lnTo>
                      <a:pt x="206009" y="0"/>
                    </a:lnTo>
                    <a:lnTo>
                      <a:pt x="1599263" y="9525"/>
                    </a:lnTo>
                    <a:lnTo>
                      <a:pt x="4837806" y="38100"/>
                    </a:lnTo>
                    <a:cubicBezTo>
                      <a:pt x="4844156" y="666750"/>
                      <a:pt x="4763365" y="1314449"/>
                      <a:pt x="4769715" y="1943099"/>
                    </a:cubicBezTo>
                    <a:lnTo>
                      <a:pt x="4868286" y="3402439"/>
                    </a:lnTo>
                    <a:cubicBezTo>
                      <a:pt x="4848693" y="3423040"/>
                      <a:pt x="4822432" y="3432211"/>
                      <a:pt x="4802839" y="3452812"/>
                    </a:cubicBezTo>
                    <a:lnTo>
                      <a:pt x="4704565" y="3505200"/>
                    </a:lnTo>
                    <a:cubicBezTo>
                      <a:pt x="4234629" y="3507317"/>
                      <a:pt x="3612293" y="3560233"/>
                      <a:pt x="3142357" y="3562350"/>
                    </a:cubicBezTo>
                    <a:lnTo>
                      <a:pt x="1817981" y="3557305"/>
                    </a:lnTo>
                    <a:lnTo>
                      <a:pt x="0" y="3531870"/>
                    </a:lnTo>
                    <a:cubicBezTo>
                      <a:pt x="2116" y="3030220"/>
                      <a:pt x="156551" y="2501899"/>
                      <a:pt x="158667" y="2000249"/>
                    </a:cubicBezTo>
                    <a:cubicBezTo>
                      <a:pt x="160769" y="1776941"/>
                      <a:pt x="47761" y="1553633"/>
                      <a:pt x="49863" y="1330325"/>
                    </a:cubicBezTo>
                    <a:lnTo>
                      <a:pt x="126108" y="171341"/>
                    </a:lnTo>
                    <a:close/>
                    <a:moveTo>
                      <a:pt x="171828" y="163721"/>
                    </a:moveTo>
                    <a:lnTo>
                      <a:pt x="1815163" y="200025"/>
                    </a:lnTo>
                    <a:lnTo>
                      <a:pt x="3078857" y="209549"/>
                    </a:lnTo>
                    <a:lnTo>
                      <a:pt x="4532964" y="200025"/>
                    </a:lnTo>
                    <a:lnTo>
                      <a:pt x="4704565" y="171341"/>
                    </a:lnTo>
                    <a:lnTo>
                      <a:pt x="4837806" y="38100"/>
                    </a:lnTo>
                    <a:moveTo>
                      <a:pt x="4653765" y="209441"/>
                    </a:moveTo>
                    <a:cubicBezTo>
                      <a:pt x="4660064" y="765102"/>
                      <a:pt x="4598675" y="1301714"/>
                      <a:pt x="4604974" y="1857375"/>
                    </a:cubicBezTo>
                    <a:lnTo>
                      <a:pt x="4704565" y="3505200"/>
                    </a:lnTo>
                  </a:path>
                </a:pathLst>
              </a:cu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44F80760-AA0E-4476-AD9B-E23E6B2D375C}"/>
                  </a:ext>
                </a:extLst>
              </p:cNvPr>
              <p:cNvSpPr txBox="1"/>
              <p:nvPr/>
            </p:nvSpPr>
            <p:spPr>
              <a:xfrm>
                <a:off x="6709430" y="5447380"/>
                <a:ext cx="986770" cy="261610"/>
              </a:xfrm>
              <a:prstGeom prst="rect">
                <a:avLst/>
              </a:prstGeom>
              <a:noFill/>
            </p:spPr>
            <p:txBody>
              <a:bodyPr wrap="square" rtlCol="0">
                <a:spAutoFit/>
              </a:bodyPr>
              <a:lstStyle/>
              <a:p>
                <a:pPr algn="ctr"/>
                <a:r>
                  <a:rPr lang="en-US" altLang="zh-CN" sz="1100">
                    <a:latin typeface="Comic Sans MS" panose="030F0702030302020204" pitchFamily="66" charset="0"/>
                  </a:rPr>
                  <a:t>TEXT HERE</a:t>
                </a:r>
                <a:endParaRPr lang="zh-CN" altLang="en-US" sz="1100">
                  <a:latin typeface="Comic Sans MS" panose="030F0702030302020204" pitchFamily="66" charset="0"/>
                </a:endParaRPr>
              </a:p>
            </p:txBody>
          </p:sp>
        </p:grpSp>
      </p:grpSp>
      <p:pic>
        <p:nvPicPr>
          <p:cNvPr id="66" name="图片 65">
            <a:extLst>
              <a:ext uri="{FF2B5EF4-FFF2-40B4-BE49-F238E27FC236}">
                <a16:creationId xmlns:a16="http://schemas.microsoft.com/office/drawing/2014/main" id="{F078C326-4F8D-4D5C-A1EA-C2AE8288B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04085" y="5176293"/>
            <a:ext cx="933430" cy="620215"/>
          </a:xfrm>
          <a:prstGeom prst="rect">
            <a:avLst/>
          </a:prstGeom>
        </p:spPr>
      </p:pic>
      <p:pic>
        <p:nvPicPr>
          <p:cNvPr id="73" name="图片 72">
            <a:extLst>
              <a:ext uri="{FF2B5EF4-FFF2-40B4-BE49-F238E27FC236}">
                <a16:creationId xmlns:a16="http://schemas.microsoft.com/office/drawing/2014/main" id="{140BA8F6-93BA-4328-8242-B37DD89704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229" y="4158487"/>
            <a:ext cx="599108" cy="1179326"/>
          </a:xfrm>
          <a:prstGeom prst="rect">
            <a:avLst/>
          </a:prstGeom>
        </p:spPr>
      </p:pic>
    </p:spTree>
    <p:extLst>
      <p:ext uri="{BB962C8B-B14F-4D97-AF65-F5344CB8AC3E}">
        <p14:creationId xmlns:p14="http://schemas.microsoft.com/office/powerpoint/2010/main" val="32265080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978</Words>
  <Application>Microsoft Office PowerPoint</Application>
  <PresentationFormat>Grand écran</PresentationFormat>
  <Paragraphs>142</Paragraphs>
  <Slides>15</Slides>
  <Notes>2</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15</vt:i4>
      </vt:variant>
    </vt:vector>
  </HeadingPairs>
  <TitlesOfParts>
    <vt:vector size="21" baseType="lpstr">
      <vt:lpstr>等线 Light</vt:lpstr>
      <vt:lpstr>Arial</vt:lpstr>
      <vt:lpstr>Comic Sans MS</vt:lpstr>
      <vt:lpstr>Courier New</vt:lpstr>
      <vt:lpstr>等线</vt:lpstr>
      <vt:lpstr>Office 主题​​</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yvonne 忘吃药的晓公子</dc:creator>
  <cp:lastModifiedBy>Louis H.</cp:lastModifiedBy>
  <cp:revision>51</cp:revision>
  <dcterms:created xsi:type="dcterms:W3CDTF">2018-09-07T01:38:22Z</dcterms:created>
  <dcterms:modified xsi:type="dcterms:W3CDTF">2020-05-11T14:31:43Z</dcterms:modified>
</cp:coreProperties>
</file>